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3675A-DD95-4074-820B-98AAAB62E220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74CFBD-2C5E-49DA-B0FC-D9DDAB3CBF23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</a:gradFill>
      </dgm:spPr>
      <dgm:t>
        <a:bodyPr/>
        <a:lstStyle/>
        <a:p>
          <a:pPr rtl="0"/>
          <a:r>
            <a:rPr lang="ru-RU" sz="2200" b="1" dirty="0" smtClean="0">
              <a:solidFill>
                <a:schemeClr val="bg1"/>
              </a:solidFill>
              <a:effectLst/>
            </a:rPr>
            <a:t>Нарушение права</a:t>
          </a:r>
          <a:endParaRPr lang="ru-RU" sz="2200" b="1" dirty="0">
            <a:solidFill>
              <a:schemeClr val="bg1"/>
            </a:solidFill>
            <a:effectLst/>
          </a:endParaRPr>
        </a:p>
      </dgm:t>
    </dgm:pt>
    <dgm:pt modelId="{715098B9-FD88-4957-B851-A7170EC7FFB8}" type="parTrans" cxnId="{2DE0A937-F000-4593-BFB2-353142298E30}">
      <dgm:prSet/>
      <dgm:spPr/>
      <dgm:t>
        <a:bodyPr/>
        <a:lstStyle/>
        <a:p>
          <a:endParaRPr lang="ru-RU"/>
        </a:p>
      </dgm:t>
    </dgm:pt>
    <dgm:pt modelId="{8BC9624E-CA52-488F-84C9-60A76251290E}" type="sibTrans" cxnId="{2DE0A937-F000-4593-BFB2-353142298E30}">
      <dgm:prSet/>
      <dgm:spPr/>
      <dgm:t>
        <a:bodyPr/>
        <a:lstStyle/>
        <a:p>
          <a:endParaRPr lang="ru-RU"/>
        </a:p>
      </dgm:t>
    </dgm:pt>
    <dgm:pt modelId="{78DE3A7D-A7F0-4DC5-9F75-FA80DF6ACA13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</a:gradFill>
      </dgm:spPr>
      <dgm:t>
        <a:bodyPr/>
        <a:lstStyle/>
        <a:p>
          <a:pPr rtl="0"/>
          <a:r>
            <a:rPr lang="ru-RU" sz="2200" b="1" dirty="0" smtClean="0"/>
            <a:t>Действие или бездействие</a:t>
          </a:r>
          <a:endParaRPr lang="ru-RU" sz="2200" b="1" dirty="0"/>
        </a:p>
      </dgm:t>
    </dgm:pt>
    <dgm:pt modelId="{6EAE6A5C-EE2F-4902-8750-EE7FE168E00E}" type="parTrans" cxnId="{5ED04ED7-2122-4C4C-8E15-734D42CC74DE}">
      <dgm:prSet/>
      <dgm:spPr/>
      <dgm:t>
        <a:bodyPr/>
        <a:lstStyle/>
        <a:p>
          <a:endParaRPr lang="ru-RU"/>
        </a:p>
      </dgm:t>
    </dgm:pt>
    <dgm:pt modelId="{7479B454-D1CF-4660-B0F8-0FAB6B77BF1D}" type="sibTrans" cxnId="{5ED04ED7-2122-4C4C-8E15-734D42CC74DE}">
      <dgm:prSet/>
      <dgm:spPr/>
      <dgm:t>
        <a:bodyPr/>
        <a:lstStyle/>
        <a:p>
          <a:endParaRPr lang="ru-RU"/>
        </a:p>
      </dgm:t>
    </dgm:pt>
    <dgm:pt modelId="{20A43F14-D1E3-4CDD-BC80-5890DAE192F1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</a:gradFill>
      </dgm:spPr>
      <dgm:t>
        <a:bodyPr/>
        <a:lstStyle/>
        <a:p>
          <a:pPr rtl="0"/>
          <a:r>
            <a:rPr lang="ru-RU" sz="2200" b="1" dirty="0" smtClean="0"/>
            <a:t>Запрет на данное деяние государством</a:t>
          </a:r>
          <a:endParaRPr lang="ru-RU" sz="2200" b="1" dirty="0"/>
        </a:p>
      </dgm:t>
    </dgm:pt>
    <dgm:pt modelId="{92660789-2589-498B-B308-D6CF9AC722CD}" type="parTrans" cxnId="{7BC50E08-AEAC-4831-B666-AA55FAB0DD84}">
      <dgm:prSet/>
      <dgm:spPr/>
      <dgm:t>
        <a:bodyPr/>
        <a:lstStyle/>
        <a:p>
          <a:endParaRPr lang="ru-RU"/>
        </a:p>
      </dgm:t>
    </dgm:pt>
    <dgm:pt modelId="{35C8C6B4-8E84-49D8-9334-510BFE17776D}" type="sibTrans" cxnId="{7BC50E08-AEAC-4831-B666-AA55FAB0DD84}">
      <dgm:prSet/>
      <dgm:spPr/>
      <dgm:t>
        <a:bodyPr/>
        <a:lstStyle/>
        <a:p>
          <a:endParaRPr lang="ru-RU"/>
        </a:p>
      </dgm:t>
    </dgm:pt>
    <dgm:pt modelId="{427DEA55-B923-4B6B-BA38-0C844A86A209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</a:gradFill>
      </dgm:spPr>
      <dgm:t>
        <a:bodyPr/>
        <a:lstStyle/>
        <a:p>
          <a:pPr rtl="0"/>
          <a:r>
            <a:rPr lang="ru-RU" sz="2200" b="1" dirty="0" smtClean="0"/>
            <a:t>Совершено по воле правонарушителя</a:t>
          </a:r>
          <a:endParaRPr lang="ru-RU" sz="2200" b="1" dirty="0"/>
        </a:p>
      </dgm:t>
    </dgm:pt>
    <dgm:pt modelId="{D098C216-A3AD-4674-9D11-7497E11BD2C8}" type="parTrans" cxnId="{828F04EC-3701-404D-A007-7C8ABDED4B3F}">
      <dgm:prSet/>
      <dgm:spPr/>
      <dgm:t>
        <a:bodyPr/>
        <a:lstStyle/>
        <a:p>
          <a:endParaRPr lang="ru-RU"/>
        </a:p>
      </dgm:t>
    </dgm:pt>
    <dgm:pt modelId="{13688B6C-E33C-43E7-BEFA-EB9C5265A9C6}" type="sibTrans" cxnId="{828F04EC-3701-404D-A007-7C8ABDED4B3F}">
      <dgm:prSet/>
      <dgm:spPr/>
      <dgm:t>
        <a:bodyPr/>
        <a:lstStyle/>
        <a:p>
          <a:endParaRPr lang="ru-RU"/>
        </a:p>
      </dgm:t>
    </dgm:pt>
    <dgm:pt modelId="{E7E21287-78E1-48CD-8358-05930636FEDF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</a:gradFill>
      </dgm:spPr>
      <dgm:t>
        <a:bodyPr/>
        <a:lstStyle/>
        <a:p>
          <a:pPr rtl="0"/>
          <a:r>
            <a:rPr lang="ru-RU" sz="2200" b="1" dirty="0" smtClean="0"/>
            <a:t>Приносит вред государству, человеку, обществу</a:t>
          </a:r>
          <a:endParaRPr lang="ru-RU" sz="2200" b="1" dirty="0"/>
        </a:p>
      </dgm:t>
    </dgm:pt>
    <dgm:pt modelId="{5A04347B-137F-47C5-9E9E-76DEF21F1EFD}" type="parTrans" cxnId="{AFCD9CB4-99C6-437D-834E-687BA1296E32}">
      <dgm:prSet/>
      <dgm:spPr/>
      <dgm:t>
        <a:bodyPr/>
        <a:lstStyle/>
        <a:p>
          <a:endParaRPr lang="ru-RU"/>
        </a:p>
      </dgm:t>
    </dgm:pt>
    <dgm:pt modelId="{763A6507-4E21-4AC8-B932-8323E840978F}" type="sibTrans" cxnId="{AFCD9CB4-99C6-437D-834E-687BA1296E32}">
      <dgm:prSet/>
      <dgm:spPr/>
      <dgm:t>
        <a:bodyPr/>
        <a:lstStyle/>
        <a:p>
          <a:endParaRPr lang="ru-RU"/>
        </a:p>
      </dgm:t>
    </dgm:pt>
    <dgm:pt modelId="{C8ACF981-F50E-4A65-9D09-EC77109E85E2}" type="pres">
      <dgm:prSet presAssocID="{ABF3675A-DD95-4074-820B-98AAAB62E2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D4B907-FD7C-4696-9511-57586DC63981}" type="pres">
      <dgm:prSet presAssocID="{E7E21287-78E1-48CD-8358-05930636FEDF}" presName="boxAndChildren" presStyleCnt="0"/>
      <dgm:spPr/>
    </dgm:pt>
    <dgm:pt modelId="{3710BC2D-884C-48FC-A70C-198BEF2275E9}" type="pres">
      <dgm:prSet presAssocID="{E7E21287-78E1-48CD-8358-05930636FEDF}" presName="parentTextBox" presStyleLbl="node1" presStyleIdx="0" presStyleCnt="5"/>
      <dgm:spPr/>
      <dgm:t>
        <a:bodyPr/>
        <a:lstStyle/>
        <a:p>
          <a:endParaRPr lang="ru-RU"/>
        </a:p>
      </dgm:t>
    </dgm:pt>
    <dgm:pt modelId="{36AC062B-2B3D-4A53-A17D-507F6655BE1A}" type="pres">
      <dgm:prSet presAssocID="{13688B6C-E33C-43E7-BEFA-EB9C5265A9C6}" presName="sp" presStyleCnt="0"/>
      <dgm:spPr/>
    </dgm:pt>
    <dgm:pt modelId="{2E8CBD3B-B579-4E08-83E3-80C5EEA32C37}" type="pres">
      <dgm:prSet presAssocID="{427DEA55-B923-4B6B-BA38-0C844A86A209}" presName="arrowAndChildren" presStyleCnt="0"/>
      <dgm:spPr/>
    </dgm:pt>
    <dgm:pt modelId="{51BA462D-E9AF-416F-B2B9-B4FAC283E136}" type="pres">
      <dgm:prSet presAssocID="{427DEA55-B923-4B6B-BA38-0C844A86A209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902AA07B-5F2F-41DB-A89F-1D83C5015E4B}" type="pres">
      <dgm:prSet presAssocID="{35C8C6B4-8E84-49D8-9334-510BFE17776D}" presName="sp" presStyleCnt="0"/>
      <dgm:spPr/>
    </dgm:pt>
    <dgm:pt modelId="{A4DCA618-3C6E-40FD-89DB-68153E964663}" type="pres">
      <dgm:prSet presAssocID="{20A43F14-D1E3-4CDD-BC80-5890DAE192F1}" presName="arrowAndChildren" presStyleCnt="0"/>
      <dgm:spPr/>
    </dgm:pt>
    <dgm:pt modelId="{04F69549-A733-48B0-8D5A-D5F4BC9F155F}" type="pres">
      <dgm:prSet presAssocID="{20A43F14-D1E3-4CDD-BC80-5890DAE192F1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FB0E4EAB-F72F-4352-9DF3-79CF03F8FC7E}" type="pres">
      <dgm:prSet presAssocID="{7479B454-D1CF-4660-B0F8-0FAB6B77BF1D}" presName="sp" presStyleCnt="0"/>
      <dgm:spPr/>
    </dgm:pt>
    <dgm:pt modelId="{2D7FF8C3-B04D-4325-AE6C-7FA12548A467}" type="pres">
      <dgm:prSet presAssocID="{78DE3A7D-A7F0-4DC5-9F75-FA80DF6ACA13}" presName="arrowAndChildren" presStyleCnt="0"/>
      <dgm:spPr/>
    </dgm:pt>
    <dgm:pt modelId="{E6575BBC-39DE-4049-AEEA-232A95343B74}" type="pres">
      <dgm:prSet presAssocID="{78DE3A7D-A7F0-4DC5-9F75-FA80DF6ACA13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BEDD15C3-4221-41CA-9073-F4E04BF591E8}" type="pres">
      <dgm:prSet presAssocID="{8BC9624E-CA52-488F-84C9-60A76251290E}" presName="sp" presStyleCnt="0"/>
      <dgm:spPr/>
    </dgm:pt>
    <dgm:pt modelId="{6A7DB8A9-F8F9-4527-B03F-CCAE789163C6}" type="pres">
      <dgm:prSet presAssocID="{7B74CFBD-2C5E-49DA-B0FC-D9DDAB3CBF23}" presName="arrowAndChildren" presStyleCnt="0"/>
      <dgm:spPr/>
    </dgm:pt>
    <dgm:pt modelId="{04A8BF47-F966-4734-A526-31E1345BB0D9}" type="pres">
      <dgm:prSet presAssocID="{7B74CFBD-2C5E-49DA-B0FC-D9DDAB3CBF23}" presName="parentTextArrow" presStyleLbl="node1" presStyleIdx="4" presStyleCnt="5" custLinFactNeighborY="-8724"/>
      <dgm:spPr/>
      <dgm:t>
        <a:bodyPr/>
        <a:lstStyle/>
        <a:p>
          <a:endParaRPr lang="ru-RU"/>
        </a:p>
      </dgm:t>
    </dgm:pt>
  </dgm:ptLst>
  <dgm:cxnLst>
    <dgm:cxn modelId="{1231DF2F-5D9F-40A4-A889-BFB90CBF6881}" type="presOf" srcId="{78DE3A7D-A7F0-4DC5-9F75-FA80DF6ACA13}" destId="{E6575BBC-39DE-4049-AEEA-232A95343B74}" srcOrd="0" destOrd="0" presId="urn:microsoft.com/office/officeart/2005/8/layout/process4"/>
    <dgm:cxn modelId="{5268FA8D-874F-45E3-908E-E1B6990E425A}" type="presOf" srcId="{20A43F14-D1E3-4CDD-BC80-5890DAE192F1}" destId="{04F69549-A733-48B0-8D5A-D5F4BC9F155F}" srcOrd="0" destOrd="0" presId="urn:microsoft.com/office/officeart/2005/8/layout/process4"/>
    <dgm:cxn modelId="{7BC50E08-AEAC-4831-B666-AA55FAB0DD84}" srcId="{ABF3675A-DD95-4074-820B-98AAAB62E220}" destId="{20A43F14-D1E3-4CDD-BC80-5890DAE192F1}" srcOrd="2" destOrd="0" parTransId="{92660789-2589-498B-B308-D6CF9AC722CD}" sibTransId="{35C8C6B4-8E84-49D8-9334-510BFE17776D}"/>
    <dgm:cxn modelId="{7B87BAB8-2792-4621-9EC0-26C3DE68B5AF}" type="presOf" srcId="{ABF3675A-DD95-4074-820B-98AAAB62E220}" destId="{C8ACF981-F50E-4A65-9D09-EC77109E85E2}" srcOrd="0" destOrd="0" presId="urn:microsoft.com/office/officeart/2005/8/layout/process4"/>
    <dgm:cxn modelId="{57BD9031-24B6-4F02-A808-1FF4C30D583A}" type="presOf" srcId="{7B74CFBD-2C5E-49DA-B0FC-D9DDAB3CBF23}" destId="{04A8BF47-F966-4734-A526-31E1345BB0D9}" srcOrd="0" destOrd="0" presId="urn:microsoft.com/office/officeart/2005/8/layout/process4"/>
    <dgm:cxn modelId="{828F04EC-3701-404D-A007-7C8ABDED4B3F}" srcId="{ABF3675A-DD95-4074-820B-98AAAB62E220}" destId="{427DEA55-B923-4B6B-BA38-0C844A86A209}" srcOrd="3" destOrd="0" parTransId="{D098C216-A3AD-4674-9D11-7497E11BD2C8}" sibTransId="{13688B6C-E33C-43E7-BEFA-EB9C5265A9C6}"/>
    <dgm:cxn modelId="{5ED04ED7-2122-4C4C-8E15-734D42CC74DE}" srcId="{ABF3675A-DD95-4074-820B-98AAAB62E220}" destId="{78DE3A7D-A7F0-4DC5-9F75-FA80DF6ACA13}" srcOrd="1" destOrd="0" parTransId="{6EAE6A5C-EE2F-4902-8750-EE7FE168E00E}" sibTransId="{7479B454-D1CF-4660-B0F8-0FAB6B77BF1D}"/>
    <dgm:cxn modelId="{65E29374-15A9-4204-A98A-2D592CEF1E14}" type="presOf" srcId="{427DEA55-B923-4B6B-BA38-0C844A86A209}" destId="{51BA462D-E9AF-416F-B2B9-B4FAC283E136}" srcOrd="0" destOrd="0" presId="urn:microsoft.com/office/officeart/2005/8/layout/process4"/>
    <dgm:cxn modelId="{2DE0A937-F000-4593-BFB2-353142298E30}" srcId="{ABF3675A-DD95-4074-820B-98AAAB62E220}" destId="{7B74CFBD-2C5E-49DA-B0FC-D9DDAB3CBF23}" srcOrd="0" destOrd="0" parTransId="{715098B9-FD88-4957-B851-A7170EC7FFB8}" sibTransId="{8BC9624E-CA52-488F-84C9-60A76251290E}"/>
    <dgm:cxn modelId="{AFCD9CB4-99C6-437D-834E-687BA1296E32}" srcId="{ABF3675A-DD95-4074-820B-98AAAB62E220}" destId="{E7E21287-78E1-48CD-8358-05930636FEDF}" srcOrd="4" destOrd="0" parTransId="{5A04347B-137F-47C5-9E9E-76DEF21F1EFD}" sibTransId="{763A6507-4E21-4AC8-B932-8323E840978F}"/>
    <dgm:cxn modelId="{A460F550-4B6F-4BBD-84FC-5090809CD244}" type="presOf" srcId="{E7E21287-78E1-48CD-8358-05930636FEDF}" destId="{3710BC2D-884C-48FC-A70C-198BEF2275E9}" srcOrd="0" destOrd="0" presId="urn:microsoft.com/office/officeart/2005/8/layout/process4"/>
    <dgm:cxn modelId="{6C0FC1A5-31F2-4672-BDAF-6793E2FA7A56}" type="presParOf" srcId="{C8ACF981-F50E-4A65-9D09-EC77109E85E2}" destId="{2AD4B907-FD7C-4696-9511-57586DC63981}" srcOrd="0" destOrd="0" presId="urn:microsoft.com/office/officeart/2005/8/layout/process4"/>
    <dgm:cxn modelId="{351BF620-08CC-4042-8372-7EADE336BCCF}" type="presParOf" srcId="{2AD4B907-FD7C-4696-9511-57586DC63981}" destId="{3710BC2D-884C-48FC-A70C-198BEF2275E9}" srcOrd="0" destOrd="0" presId="urn:microsoft.com/office/officeart/2005/8/layout/process4"/>
    <dgm:cxn modelId="{A81CF0EE-D38B-42C0-A55F-6BD145C57897}" type="presParOf" srcId="{C8ACF981-F50E-4A65-9D09-EC77109E85E2}" destId="{36AC062B-2B3D-4A53-A17D-507F6655BE1A}" srcOrd="1" destOrd="0" presId="urn:microsoft.com/office/officeart/2005/8/layout/process4"/>
    <dgm:cxn modelId="{160F1873-912E-42A9-AA49-BD1B8E7F03AA}" type="presParOf" srcId="{C8ACF981-F50E-4A65-9D09-EC77109E85E2}" destId="{2E8CBD3B-B579-4E08-83E3-80C5EEA32C37}" srcOrd="2" destOrd="0" presId="urn:microsoft.com/office/officeart/2005/8/layout/process4"/>
    <dgm:cxn modelId="{2B32BA34-89C9-49F7-AB4D-6DCD420A9D48}" type="presParOf" srcId="{2E8CBD3B-B579-4E08-83E3-80C5EEA32C37}" destId="{51BA462D-E9AF-416F-B2B9-B4FAC283E136}" srcOrd="0" destOrd="0" presId="urn:microsoft.com/office/officeart/2005/8/layout/process4"/>
    <dgm:cxn modelId="{0A52E0ED-65D5-4E15-A9D1-D4F04E99A311}" type="presParOf" srcId="{C8ACF981-F50E-4A65-9D09-EC77109E85E2}" destId="{902AA07B-5F2F-41DB-A89F-1D83C5015E4B}" srcOrd="3" destOrd="0" presId="urn:microsoft.com/office/officeart/2005/8/layout/process4"/>
    <dgm:cxn modelId="{9F376A09-E536-46F1-9C62-C4F741E103B5}" type="presParOf" srcId="{C8ACF981-F50E-4A65-9D09-EC77109E85E2}" destId="{A4DCA618-3C6E-40FD-89DB-68153E964663}" srcOrd="4" destOrd="0" presId="urn:microsoft.com/office/officeart/2005/8/layout/process4"/>
    <dgm:cxn modelId="{8DA54744-4710-4C35-832A-14204C5B7019}" type="presParOf" srcId="{A4DCA618-3C6E-40FD-89DB-68153E964663}" destId="{04F69549-A733-48B0-8D5A-D5F4BC9F155F}" srcOrd="0" destOrd="0" presId="urn:microsoft.com/office/officeart/2005/8/layout/process4"/>
    <dgm:cxn modelId="{DE0FF003-F2B4-45AD-93EF-E1418FFF36CA}" type="presParOf" srcId="{C8ACF981-F50E-4A65-9D09-EC77109E85E2}" destId="{FB0E4EAB-F72F-4352-9DF3-79CF03F8FC7E}" srcOrd="5" destOrd="0" presId="urn:microsoft.com/office/officeart/2005/8/layout/process4"/>
    <dgm:cxn modelId="{104BE46B-9AC7-4C89-9F2D-0F3424A9A7D7}" type="presParOf" srcId="{C8ACF981-F50E-4A65-9D09-EC77109E85E2}" destId="{2D7FF8C3-B04D-4325-AE6C-7FA12548A467}" srcOrd="6" destOrd="0" presId="urn:microsoft.com/office/officeart/2005/8/layout/process4"/>
    <dgm:cxn modelId="{D7D73939-17C8-4502-B937-F1E509B13713}" type="presParOf" srcId="{2D7FF8C3-B04D-4325-AE6C-7FA12548A467}" destId="{E6575BBC-39DE-4049-AEEA-232A95343B74}" srcOrd="0" destOrd="0" presId="urn:microsoft.com/office/officeart/2005/8/layout/process4"/>
    <dgm:cxn modelId="{4008B4D1-2C72-4F04-BD43-16C3B49D2304}" type="presParOf" srcId="{C8ACF981-F50E-4A65-9D09-EC77109E85E2}" destId="{BEDD15C3-4221-41CA-9073-F4E04BF591E8}" srcOrd="7" destOrd="0" presId="urn:microsoft.com/office/officeart/2005/8/layout/process4"/>
    <dgm:cxn modelId="{40ACD2DF-D1FE-4B35-8656-8CB37BBBAABC}" type="presParOf" srcId="{C8ACF981-F50E-4A65-9D09-EC77109E85E2}" destId="{6A7DB8A9-F8F9-4527-B03F-CCAE789163C6}" srcOrd="8" destOrd="0" presId="urn:microsoft.com/office/officeart/2005/8/layout/process4"/>
    <dgm:cxn modelId="{160125EF-A58A-47DB-BC78-9BA320C4F8EE}" type="presParOf" srcId="{6A7DB8A9-F8F9-4527-B03F-CCAE789163C6}" destId="{04A8BF47-F966-4734-A526-31E1345BB0D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9A6633-45AF-4463-97DD-189C406A725C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2E94E8-9F13-4AB2-990A-B00F1835330C}">
      <dgm:prSet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</dgm:spPr>
      <dgm:t>
        <a:bodyPr/>
        <a:lstStyle/>
        <a:p>
          <a:pPr rtl="0"/>
          <a:r>
            <a:rPr lang="ru-RU" b="1" dirty="0" smtClean="0"/>
            <a:t>ПРЕСТУПЛЕНИЯ</a:t>
          </a:r>
          <a:endParaRPr lang="ru-RU" b="1" dirty="0"/>
        </a:p>
      </dgm:t>
    </dgm:pt>
    <dgm:pt modelId="{A3A77EA0-07CD-47B3-B067-542D7994CA75}" type="parTrans" cxnId="{BB2B070F-73B3-491C-8718-2D34B76CA564}">
      <dgm:prSet/>
      <dgm:spPr/>
      <dgm:t>
        <a:bodyPr/>
        <a:lstStyle/>
        <a:p>
          <a:endParaRPr lang="ru-RU"/>
        </a:p>
      </dgm:t>
    </dgm:pt>
    <dgm:pt modelId="{5119470B-3A27-447F-A9B9-7EEF74EC064D}" type="sibTrans" cxnId="{BB2B070F-73B3-491C-8718-2D34B76CA564}">
      <dgm:prSet/>
      <dgm:spPr/>
      <dgm:t>
        <a:bodyPr/>
        <a:lstStyle/>
        <a:p>
          <a:endParaRPr lang="ru-RU"/>
        </a:p>
      </dgm:t>
    </dgm:pt>
    <dgm:pt modelId="{AFF0A636-46DE-48EC-A836-CCCD00279C25}">
      <dgm:prSet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</dgm:spPr>
      <dgm:t>
        <a:bodyPr/>
        <a:lstStyle/>
        <a:p>
          <a:pPr rtl="0"/>
          <a:r>
            <a:rPr lang="ru-RU" b="1" dirty="0" smtClean="0"/>
            <a:t>ПРОСТУПКИ</a:t>
          </a:r>
          <a:endParaRPr lang="ru-RU" b="1" dirty="0"/>
        </a:p>
      </dgm:t>
    </dgm:pt>
    <dgm:pt modelId="{785911FC-3232-495E-B134-6B3C74261CF8}" type="parTrans" cxnId="{8ACC326B-FBD5-45A7-83EA-7429C4E04938}">
      <dgm:prSet/>
      <dgm:spPr/>
      <dgm:t>
        <a:bodyPr/>
        <a:lstStyle/>
        <a:p>
          <a:endParaRPr lang="ru-RU"/>
        </a:p>
      </dgm:t>
    </dgm:pt>
    <dgm:pt modelId="{72F6D2AB-E60F-410E-BEC1-C491CCAE9FFE}" type="sibTrans" cxnId="{8ACC326B-FBD5-45A7-83EA-7429C4E04938}">
      <dgm:prSet/>
      <dgm:spPr/>
      <dgm:t>
        <a:bodyPr/>
        <a:lstStyle/>
        <a:p>
          <a:endParaRPr lang="ru-RU"/>
        </a:p>
      </dgm:t>
    </dgm:pt>
    <dgm:pt modelId="{371672F5-6BC3-4BF7-BFB2-C57D173486F3}" type="pres">
      <dgm:prSet presAssocID="{3B9A6633-45AF-4463-97DD-189C406A72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7CFCDE-634C-4F43-823B-2823B16D7F35}" type="pres">
      <dgm:prSet presAssocID="{3D2E94E8-9F13-4AB2-990A-B00F1835330C}" presName="hierRoot1" presStyleCnt="0">
        <dgm:presLayoutVars>
          <dgm:hierBranch val="init"/>
        </dgm:presLayoutVars>
      </dgm:prSet>
      <dgm:spPr/>
    </dgm:pt>
    <dgm:pt modelId="{8D4D2137-7F78-47E1-A4CA-A0C47CED1E48}" type="pres">
      <dgm:prSet presAssocID="{3D2E94E8-9F13-4AB2-990A-B00F1835330C}" presName="rootComposite1" presStyleCnt="0"/>
      <dgm:spPr/>
    </dgm:pt>
    <dgm:pt modelId="{3D32D9C3-0119-47E5-84EB-65E26E98391F}" type="pres">
      <dgm:prSet presAssocID="{3D2E94E8-9F13-4AB2-990A-B00F1835330C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ABA6BB-D0E6-4827-A210-1995904DD4F4}" type="pres">
      <dgm:prSet presAssocID="{3D2E94E8-9F13-4AB2-990A-B00F1835330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A2EB1EA-46AA-49D3-BABE-4E51B81BAEE2}" type="pres">
      <dgm:prSet presAssocID="{3D2E94E8-9F13-4AB2-990A-B00F1835330C}" presName="hierChild2" presStyleCnt="0"/>
      <dgm:spPr/>
    </dgm:pt>
    <dgm:pt modelId="{1900589C-DF4F-4D51-A4B5-532CD3BA7082}" type="pres">
      <dgm:prSet presAssocID="{3D2E94E8-9F13-4AB2-990A-B00F1835330C}" presName="hierChild3" presStyleCnt="0"/>
      <dgm:spPr/>
    </dgm:pt>
    <dgm:pt modelId="{C3784D97-8E22-4DD5-AA1E-CBB2514637A3}" type="pres">
      <dgm:prSet presAssocID="{AFF0A636-46DE-48EC-A836-CCCD00279C25}" presName="hierRoot1" presStyleCnt="0">
        <dgm:presLayoutVars>
          <dgm:hierBranch val="init"/>
        </dgm:presLayoutVars>
      </dgm:prSet>
      <dgm:spPr/>
    </dgm:pt>
    <dgm:pt modelId="{3635D91D-4CEC-49F1-A433-EA90973398CE}" type="pres">
      <dgm:prSet presAssocID="{AFF0A636-46DE-48EC-A836-CCCD00279C25}" presName="rootComposite1" presStyleCnt="0"/>
      <dgm:spPr/>
    </dgm:pt>
    <dgm:pt modelId="{B3C17AB0-6C6A-4B00-91D2-B72423BDF4C8}" type="pres">
      <dgm:prSet presAssocID="{AFF0A636-46DE-48EC-A836-CCCD00279C25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EB99E8-6C3D-48F9-AB93-FDD4D59010B8}" type="pres">
      <dgm:prSet presAssocID="{AFF0A636-46DE-48EC-A836-CCCD00279C2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FD76BA3-942E-4901-9858-FBDF85BA9E28}" type="pres">
      <dgm:prSet presAssocID="{AFF0A636-46DE-48EC-A836-CCCD00279C25}" presName="hierChild2" presStyleCnt="0"/>
      <dgm:spPr/>
    </dgm:pt>
    <dgm:pt modelId="{557915F0-F319-4EAE-B95A-10C789470E77}" type="pres">
      <dgm:prSet presAssocID="{AFF0A636-46DE-48EC-A836-CCCD00279C25}" presName="hierChild3" presStyleCnt="0"/>
      <dgm:spPr/>
    </dgm:pt>
  </dgm:ptLst>
  <dgm:cxnLst>
    <dgm:cxn modelId="{8ACC326B-FBD5-45A7-83EA-7429C4E04938}" srcId="{3B9A6633-45AF-4463-97DD-189C406A725C}" destId="{AFF0A636-46DE-48EC-A836-CCCD00279C25}" srcOrd="1" destOrd="0" parTransId="{785911FC-3232-495E-B134-6B3C74261CF8}" sibTransId="{72F6D2AB-E60F-410E-BEC1-C491CCAE9FFE}"/>
    <dgm:cxn modelId="{AC976C49-13BA-4E7B-87F5-14F22E922C2C}" type="presOf" srcId="{3B9A6633-45AF-4463-97DD-189C406A725C}" destId="{371672F5-6BC3-4BF7-BFB2-C57D173486F3}" srcOrd="0" destOrd="0" presId="urn:microsoft.com/office/officeart/2005/8/layout/orgChart1"/>
    <dgm:cxn modelId="{09809FA3-9141-4138-86A8-94C498A32647}" type="presOf" srcId="{3D2E94E8-9F13-4AB2-990A-B00F1835330C}" destId="{5DABA6BB-D0E6-4827-A210-1995904DD4F4}" srcOrd="1" destOrd="0" presId="urn:microsoft.com/office/officeart/2005/8/layout/orgChart1"/>
    <dgm:cxn modelId="{B5772919-9FCC-4D5A-9CA7-02E251C89769}" type="presOf" srcId="{AFF0A636-46DE-48EC-A836-CCCD00279C25}" destId="{7AEB99E8-6C3D-48F9-AB93-FDD4D59010B8}" srcOrd="1" destOrd="0" presId="urn:microsoft.com/office/officeart/2005/8/layout/orgChart1"/>
    <dgm:cxn modelId="{53066F34-C9EF-4699-A0E5-5A011D776873}" type="presOf" srcId="{AFF0A636-46DE-48EC-A836-CCCD00279C25}" destId="{B3C17AB0-6C6A-4B00-91D2-B72423BDF4C8}" srcOrd="0" destOrd="0" presId="urn:microsoft.com/office/officeart/2005/8/layout/orgChart1"/>
    <dgm:cxn modelId="{9FC510C9-C1B6-4470-A6DE-1DA9B1021CA6}" type="presOf" srcId="{3D2E94E8-9F13-4AB2-990A-B00F1835330C}" destId="{3D32D9C3-0119-47E5-84EB-65E26E98391F}" srcOrd="0" destOrd="0" presId="urn:microsoft.com/office/officeart/2005/8/layout/orgChart1"/>
    <dgm:cxn modelId="{BB2B070F-73B3-491C-8718-2D34B76CA564}" srcId="{3B9A6633-45AF-4463-97DD-189C406A725C}" destId="{3D2E94E8-9F13-4AB2-990A-B00F1835330C}" srcOrd="0" destOrd="0" parTransId="{A3A77EA0-07CD-47B3-B067-542D7994CA75}" sibTransId="{5119470B-3A27-447F-A9B9-7EEF74EC064D}"/>
    <dgm:cxn modelId="{A2ABE721-4B1E-4BF4-8052-74E0F3125527}" type="presParOf" srcId="{371672F5-6BC3-4BF7-BFB2-C57D173486F3}" destId="{D57CFCDE-634C-4F43-823B-2823B16D7F35}" srcOrd="0" destOrd="0" presId="urn:microsoft.com/office/officeart/2005/8/layout/orgChart1"/>
    <dgm:cxn modelId="{FCACDEFA-7F29-4A0C-916B-990028A7BBD8}" type="presParOf" srcId="{D57CFCDE-634C-4F43-823B-2823B16D7F35}" destId="{8D4D2137-7F78-47E1-A4CA-A0C47CED1E48}" srcOrd="0" destOrd="0" presId="urn:microsoft.com/office/officeart/2005/8/layout/orgChart1"/>
    <dgm:cxn modelId="{4072646B-0639-442E-BBA4-079713345942}" type="presParOf" srcId="{8D4D2137-7F78-47E1-A4CA-A0C47CED1E48}" destId="{3D32D9C3-0119-47E5-84EB-65E26E98391F}" srcOrd="0" destOrd="0" presId="urn:microsoft.com/office/officeart/2005/8/layout/orgChart1"/>
    <dgm:cxn modelId="{619228D8-57AA-4E63-95BC-4FE4001B2252}" type="presParOf" srcId="{8D4D2137-7F78-47E1-A4CA-A0C47CED1E48}" destId="{5DABA6BB-D0E6-4827-A210-1995904DD4F4}" srcOrd="1" destOrd="0" presId="urn:microsoft.com/office/officeart/2005/8/layout/orgChart1"/>
    <dgm:cxn modelId="{006B24B1-4E4C-4128-BC83-00E50E1675DB}" type="presParOf" srcId="{D57CFCDE-634C-4F43-823B-2823B16D7F35}" destId="{EA2EB1EA-46AA-49D3-BABE-4E51B81BAEE2}" srcOrd="1" destOrd="0" presId="urn:microsoft.com/office/officeart/2005/8/layout/orgChart1"/>
    <dgm:cxn modelId="{90A6D944-584D-4225-BA08-F964A0083CD9}" type="presParOf" srcId="{D57CFCDE-634C-4F43-823B-2823B16D7F35}" destId="{1900589C-DF4F-4D51-A4B5-532CD3BA7082}" srcOrd="2" destOrd="0" presId="urn:microsoft.com/office/officeart/2005/8/layout/orgChart1"/>
    <dgm:cxn modelId="{28AF6364-DBD0-4147-86B4-3AF88B3EFE32}" type="presParOf" srcId="{371672F5-6BC3-4BF7-BFB2-C57D173486F3}" destId="{C3784D97-8E22-4DD5-AA1E-CBB2514637A3}" srcOrd="1" destOrd="0" presId="urn:microsoft.com/office/officeart/2005/8/layout/orgChart1"/>
    <dgm:cxn modelId="{007D8A32-8E0A-4A06-B845-172E71D9DF11}" type="presParOf" srcId="{C3784D97-8E22-4DD5-AA1E-CBB2514637A3}" destId="{3635D91D-4CEC-49F1-A433-EA90973398CE}" srcOrd="0" destOrd="0" presId="urn:microsoft.com/office/officeart/2005/8/layout/orgChart1"/>
    <dgm:cxn modelId="{03599EC9-B29F-4D87-BC45-A59E466DE4FB}" type="presParOf" srcId="{3635D91D-4CEC-49F1-A433-EA90973398CE}" destId="{B3C17AB0-6C6A-4B00-91D2-B72423BDF4C8}" srcOrd="0" destOrd="0" presId="urn:microsoft.com/office/officeart/2005/8/layout/orgChart1"/>
    <dgm:cxn modelId="{8E67FF98-758E-4FB8-A84E-99F5194063BE}" type="presParOf" srcId="{3635D91D-4CEC-49F1-A433-EA90973398CE}" destId="{7AEB99E8-6C3D-48F9-AB93-FDD4D59010B8}" srcOrd="1" destOrd="0" presId="urn:microsoft.com/office/officeart/2005/8/layout/orgChart1"/>
    <dgm:cxn modelId="{894A45E9-A70D-4D46-82B0-3F6338E0FD7C}" type="presParOf" srcId="{C3784D97-8E22-4DD5-AA1E-CBB2514637A3}" destId="{EFD76BA3-942E-4901-9858-FBDF85BA9E28}" srcOrd="1" destOrd="0" presId="urn:microsoft.com/office/officeart/2005/8/layout/orgChart1"/>
    <dgm:cxn modelId="{11E61321-9EBC-4707-A73B-5F8EA57F964F}" type="presParOf" srcId="{C3784D97-8E22-4DD5-AA1E-CBB2514637A3}" destId="{557915F0-F319-4EAE-B95A-10C789470E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40C0C0-54F8-4EC9-8EA6-238542398AA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33F5B2-AD13-41F1-ACAC-AAA6BCC71BA8}">
      <dgm:prSet/>
      <dgm:sp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  <dgm:t>
        <a:bodyPr/>
        <a:lstStyle/>
        <a:p>
          <a:pPr rtl="0"/>
          <a:r>
            <a:rPr lang="ru-RU" dirty="0" smtClean="0"/>
            <a:t>АДМИНИСТРАТИВНЫЕ</a:t>
          </a:r>
          <a:endParaRPr lang="ru-RU" dirty="0"/>
        </a:p>
      </dgm:t>
    </dgm:pt>
    <dgm:pt modelId="{A574B2D5-5288-4135-B820-90BD0A462A7E}" type="parTrans" cxnId="{6407B520-B5B4-4A1B-906E-C904118084B8}">
      <dgm:prSet/>
      <dgm:spPr/>
      <dgm:t>
        <a:bodyPr/>
        <a:lstStyle/>
        <a:p>
          <a:endParaRPr lang="ru-RU"/>
        </a:p>
      </dgm:t>
    </dgm:pt>
    <dgm:pt modelId="{691A0595-E6B2-4CD9-81A5-281DB7258C39}" type="sibTrans" cxnId="{6407B520-B5B4-4A1B-906E-C904118084B8}">
      <dgm:prSet/>
      <dgm:spPr/>
      <dgm:t>
        <a:bodyPr/>
        <a:lstStyle/>
        <a:p>
          <a:endParaRPr lang="ru-RU"/>
        </a:p>
      </dgm:t>
    </dgm:pt>
    <dgm:pt modelId="{3EF90494-079C-472D-BE57-06F4147D98FE}">
      <dgm:prSet/>
      <dgm:sp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ctr" rtl="0"/>
          <a:r>
            <a:rPr lang="ru-RU" dirty="0" smtClean="0"/>
            <a:t>ГРАЖДАНСКИЕ</a:t>
          </a:r>
          <a:endParaRPr lang="ru-RU" dirty="0"/>
        </a:p>
      </dgm:t>
    </dgm:pt>
    <dgm:pt modelId="{60247BF0-F25F-4298-88EB-177F064362F7}" type="parTrans" cxnId="{7B21E538-2925-4BF3-BAE0-926CE6C81251}">
      <dgm:prSet/>
      <dgm:spPr/>
      <dgm:t>
        <a:bodyPr/>
        <a:lstStyle/>
        <a:p>
          <a:endParaRPr lang="ru-RU"/>
        </a:p>
      </dgm:t>
    </dgm:pt>
    <dgm:pt modelId="{DFF4A42B-A650-481A-9C1C-7CA408E22030}" type="sibTrans" cxnId="{7B21E538-2925-4BF3-BAE0-926CE6C81251}">
      <dgm:prSet/>
      <dgm:spPr/>
      <dgm:t>
        <a:bodyPr/>
        <a:lstStyle/>
        <a:p>
          <a:endParaRPr lang="ru-RU"/>
        </a:p>
      </dgm:t>
    </dgm:pt>
    <dgm:pt modelId="{3B6CD83D-0F8A-47F3-B286-7EA642F44C8E}">
      <dgm:prSet/>
      <dgm:sp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ctr" rtl="0"/>
          <a:r>
            <a:rPr lang="ru-RU" dirty="0" smtClean="0"/>
            <a:t>ДИСЦИПЛИНАРНЫЕ</a:t>
          </a:r>
          <a:endParaRPr lang="ru-RU" dirty="0"/>
        </a:p>
      </dgm:t>
    </dgm:pt>
    <dgm:pt modelId="{523B5E21-A6CF-40BC-A42A-D738C3B8DB48}" type="parTrans" cxnId="{31D1005F-B3B5-4701-B748-D5874B1D18C5}">
      <dgm:prSet/>
      <dgm:spPr/>
      <dgm:t>
        <a:bodyPr/>
        <a:lstStyle/>
        <a:p>
          <a:endParaRPr lang="ru-RU"/>
        </a:p>
      </dgm:t>
    </dgm:pt>
    <dgm:pt modelId="{E778940C-CD4C-404A-9317-704393DF9B0B}" type="sibTrans" cxnId="{31D1005F-B3B5-4701-B748-D5874B1D18C5}">
      <dgm:prSet/>
      <dgm:spPr/>
      <dgm:t>
        <a:bodyPr/>
        <a:lstStyle/>
        <a:p>
          <a:endParaRPr lang="ru-RU"/>
        </a:p>
      </dgm:t>
    </dgm:pt>
    <dgm:pt modelId="{D5E8C8B0-5C46-411F-BD21-91952019F649}">
      <dgm:prSet/>
      <dgm:spPr/>
      <dgm:t>
        <a:bodyPr/>
        <a:lstStyle/>
        <a:p>
          <a:r>
            <a:rPr lang="ru-RU" dirty="0" smtClean="0"/>
            <a:t>Проезд  без билета в  автобусе</a:t>
          </a:r>
          <a:endParaRPr lang="ru-RU" dirty="0"/>
        </a:p>
      </dgm:t>
    </dgm:pt>
    <dgm:pt modelId="{5C79E7A0-DBB6-452D-B68C-30C39B4F621C}" type="parTrans" cxnId="{3AAEEE1A-3654-4AB1-8354-3E0910693FE8}">
      <dgm:prSet/>
      <dgm:spPr/>
      <dgm:t>
        <a:bodyPr/>
        <a:lstStyle/>
        <a:p>
          <a:endParaRPr lang="ru-RU"/>
        </a:p>
      </dgm:t>
    </dgm:pt>
    <dgm:pt modelId="{BD391292-0C18-4DF4-9E44-C89E8681B77F}" type="sibTrans" cxnId="{3AAEEE1A-3654-4AB1-8354-3E0910693FE8}">
      <dgm:prSet/>
      <dgm:spPr/>
      <dgm:t>
        <a:bodyPr/>
        <a:lstStyle/>
        <a:p>
          <a:endParaRPr lang="ru-RU"/>
        </a:p>
      </dgm:t>
    </dgm:pt>
    <dgm:pt modelId="{4D01DFDA-7F52-4338-A580-4E511FB69D6E}">
      <dgm:prSet/>
      <dgm:spPr/>
      <dgm:t>
        <a:bodyPr/>
        <a:lstStyle/>
        <a:p>
          <a:endParaRPr lang="ru-RU" dirty="0"/>
        </a:p>
      </dgm:t>
    </dgm:pt>
    <dgm:pt modelId="{3631C8D3-9825-497E-999F-230F1198B38A}" type="parTrans" cxnId="{3D763926-84EF-4093-B5AB-4837C9DF4E20}">
      <dgm:prSet/>
      <dgm:spPr/>
      <dgm:t>
        <a:bodyPr/>
        <a:lstStyle/>
        <a:p>
          <a:endParaRPr lang="ru-RU"/>
        </a:p>
      </dgm:t>
    </dgm:pt>
    <dgm:pt modelId="{5F0F5FB5-1464-4D2A-AD46-9B8C1F9B7183}" type="sibTrans" cxnId="{3D763926-84EF-4093-B5AB-4837C9DF4E20}">
      <dgm:prSet/>
      <dgm:spPr/>
      <dgm:t>
        <a:bodyPr/>
        <a:lstStyle/>
        <a:p>
          <a:endParaRPr lang="ru-RU"/>
        </a:p>
      </dgm:t>
    </dgm:pt>
    <dgm:pt modelId="{13149DD8-6FC3-42C8-BF5E-9589331A17BD}">
      <dgm:prSet/>
      <dgm:spPr/>
      <dgm:t>
        <a:bodyPr/>
        <a:lstStyle/>
        <a:p>
          <a:r>
            <a:rPr lang="ru-RU" dirty="0" smtClean="0"/>
            <a:t>Невозвращение долга</a:t>
          </a:r>
          <a:endParaRPr lang="ru-RU" dirty="0"/>
        </a:p>
      </dgm:t>
    </dgm:pt>
    <dgm:pt modelId="{A66B3108-0455-438D-9DC1-D0A7DD4AF553}" type="parTrans" cxnId="{37718F62-514D-4EAF-862C-8C79ECD02549}">
      <dgm:prSet/>
      <dgm:spPr/>
      <dgm:t>
        <a:bodyPr/>
        <a:lstStyle/>
        <a:p>
          <a:endParaRPr lang="ru-RU"/>
        </a:p>
      </dgm:t>
    </dgm:pt>
    <dgm:pt modelId="{69812A83-1558-481E-BF37-F5AA61D5DBA2}" type="sibTrans" cxnId="{37718F62-514D-4EAF-862C-8C79ECD02549}">
      <dgm:prSet/>
      <dgm:spPr/>
      <dgm:t>
        <a:bodyPr/>
        <a:lstStyle/>
        <a:p>
          <a:endParaRPr lang="ru-RU"/>
        </a:p>
      </dgm:t>
    </dgm:pt>
    <dgm:pt modelId="{94DF1417-D71E-452F-8897-AFAF534A555A}">
      <dgm:prSet/>
      <dgm:spPr/>
      <dgm:t>
        <a:bodyPr/>
        <a:lstStyle/>
        <a:p>
          <a:endParaRPr lang="ru-RU" dirty="0"/>
        </a:p>
      </dgm:t>
    </dgm:pt>
    <dgm:pt modelId="{AC501489-695C-4501-BE7F-ECD0146F5703}" type="parTrans" cxnId="{93AD35ED-8182-4C0B-B1E5-C662FA0E8682}">
      <dgm:prSet/>
      <dgm:spPr/>
      <dgm:t>
        <a:bodyPr/>
        <a:lstStyle/>
        <a:p>
          <a:endParaRPr lang="ru-RU"/>
        </a:p>
      </dgm:t>
    </dgm:pt>
    <dgm:pt modelId="{DFA83C67-3200-48A0-A680-3A75C1FA6161}" type="sibTrans" cxnId="{93AD35ED-8182-4C0B-B1E5-C662FA0E8682}">
      <dgm:prSet/>
      <dgm:spPr/>
      <dgm:t>
        <a:bodyPr/>
        <a:lstStyle/>
        <a:p>
          <a:endParaRPr lang="ru-RU"/>
        </a:p>
      </dgm:t>
    </dgm:pt>
    <dgm:pt modelId="{3256CAA9-CE50-47F7-B361-0587E4001CD1}">
      <dgm:prSet/>
      <dgm:spPr/>
      <dgm:t>
        <a:bodyPr/>
        <a:lstStyle/>
        <a:p>
          <a:r>
            <a:rPr lang="ru-RU" dirty="0" smtClean="0"/>
            <a:t>Опоздание на урок</a:t>
          </a:r>
          <a:endParaRPr lang="ru-RU" dirty="0"/>
        </a:p>
      </dgm:t>
    </dgm:pt>
    <dgm:pt modelId="{82F081F7-D9B3-4931-8566-E3E094934BCD}" type="parTrans" cxnId="{5F9BBC81-90A7-47DB-9E9A-20C958195B8C}">
      <dgm:prSet/>
      <dgm:spPr/>
      <dgm:t>
        <a:bodyPr/>
        <a:lstStyle/>
        <a:p>
          <a:endParaRPr lang="ru-RU"/>
        </a:p>
      </dgm:t>
    </dgm:pt>
    <dgm:pt modelId="{DBBFC942-7677-4AFD-BC88-8C87DACF3BF4}" type="sibTrans" cxnId="{5F9BBC81-90A7-47DB-9E9A-20C958195B8C}">
      <dgm:prSet/>
      <dgm:spPr/>
      <dgm:t>
        <a:bodyPr/>
        <a:lstStyle/>
        <a:p>
          <a:endParaRPr lang="ru-RU"/>
        </a:p>
      </dgm:t>
    </dgm:pt>
    <dgm:pt modelId="{7A9110C6-C100-4B81-86B7-D343DF2FD405}">
      <dgm:prSet/>
      <dgm:spPr/>
      <dgm:t>
        <a:bodyPr/>
        <a:lstStyle/>
        <a:p>
          <a:r>
            <a:rPr lang="ru-RU" dirty="0" smtClean="0"/>
            <a:t>Пропуск занятий в школе без уважительной причины</a:t>
          </a:r>
          <a:endParaRPr lang="ru-RU" dirty="0"/>
        </a:p>
      </dgm:t>
    </dgm:pt>
    <dgm:pt modelId="{1257E233-CD06-4B64-A8CA-F499A99BC800}" type="parTrans" cxnId="{254F00E7-B0CD-4824-9F03-FB6CE6D93E50}">
      <dgm:prSet/>
      <dgm:spPr/>
      <dgm:t>
        <a:bodyPr/>
        <a:lstStyle/>
        <a:p>
          <a:endParaRPr lang="ru-RU"/>
        </a:p>
      </dgm:t>
    </dgm:pt>
    <dgm:pt modelId="{6A47A9BF-0243-483A-A628-FCB83CA07935}" type="sibTrans" cxnId="{254F00E7-B0CD-4824-9F03-FB6CE6D93E50}">
      <dgm:prSet/>
      <dgm:spPr/>
      <dgm:t>
        <a:bodyPr/>
        <a:lstStyle/>
        <a:p>
          <a:endParaRPr lang="ru-RU"/>
        </a:p>
      </dgm:t>
    </dgm:pt>
    <dgm:pt modelId="{88227940-F480-43B7-8E19-32EB89EC6EF8}">
      <dgm:prSet/>
      <dgm:spPr/>
      <dgm:t>
        <a:bodyPr/>
        <a:lstStyle/>
        <a:p>
          <a:r>
            <a:rPr lang="ru-RU" dirty="0" smtClean="0"/>
            <a:t>Мелкое хулиганство</a:t>
          </a:r>
          <a:endParaRPr lang="ru-RU" dirty="0"/>
        </a:p>
      </dgm:t>
    </dgm:pt>
    <dgm:pt modelId="{BFB51DF3-B0A9-40DF-B23B-F3E64C7B6701}" type="parTrans" cxnId="{5B953535-0B76-4A12-B4BB-323ED8983DDA}">
      <dgm:prSet/>
      <dgm:spPr/>
      <dgm:t>
        <a:bodyPr/>
        <a:lstStyle/>
        <a:p>
          <a:endParaRPr lang="ru-RU"/>
        </a:p>
      </dgm:t>
    </dgm:pt>
    <dgm:pt modelId="{E22FC776-9066-404D-BD7B-C994C011A2B2}" type="sibTrans" cxnId="{5B953535-0B76-4A12-B4BB-323ED8983DDA}">
      <dgm:prSet/>
      <dgm:spPr/>
      <dgm:t>
        <a:bodyPr/>
        <a:lstStyle/>
        <a:p>
          <a:endParaRPr lang="ru-RU"/>
        </a:p>
      </dgm:t>
    </dgm:pt>
    <dgm:pt modelId="{B6161CB7-FD28-4194-BD58-BF9CDC7DDACF}">
      <dgm:prSet/>
      <dgm:spPr/>
      <dgm:t>
        <a:bodyPr/>
        <a:lstStyle/>
        <a:p>
          <a:r>
            <a:rPr lang="ru-RU" dirty="0" smtClean="0"/>
            <a:t>Употребление спиртных напитков в общественных местах</a:t>
          </a:r>
          <a:endParaRPr lang="ru-RU" dirty="0"/>
        </a:p>
      </dgm:t>
    </dgm:pt>
    <dgm:pt modelId="{15B2192F-8E2F-4F53-B4DF-3E9F78C4C763}" type="parTrans" cxnId="{236D581D-615A-45E2-91A8-076402EF1251}">
      <dgm:prSet/>
      <dgm:spPr/>
      <dgm:t>
        <a:bodyPr/>
        <a:lstStyle/>
        <a:p>
          <a:endParaRPr lang="ru-RU"/>
        </a:p>
      </dgm:t>
    </dgm:pt>
    <dgm:pt modelId="{809EEF1C-20BA-43E3-841B-8E2279DFF46F}" type="sibTrans" cxnId="{236D581D-615A-45E2-91A8-076402EF1251}">
      <dgm:prSet/>
      <dgm:spPr/>
      <dgm:t>
        <a:bodyPr/>
        <a:lstStyle/>
        <a:p>
          <a:endParaRPr lang="ru-RU"/>
        </a:p>
      </dgm:t>
    </dgm:pt>
    <dgm:pt modelId="{2737CFC3-5B69-45C4-9D41-186C0FC6F997}">
      <dgm:prSet/>
      <dgm:spPr/>
      <dgm:t>
        <a:bodyPr/>
        <a:lstStyle/>
        <a:p>
          <a:r>
            <a:rPr lang="ru-RU" dirty="0" smtClean="0"/>
            <a:t>Появление в состоянии алкогольного опьянения</a:t>
          </a:r>
          <a:endParaRPr lang="ru-RU" dirty="0"/>
        </a:p>
      </dgm:t>
    </dgm:pt>
    <dgm:pt modelId="{E8D2B045-A30A-4F04-9642-B8929DC12608}" type="parTrans" cxnId="{ECE66A5B-E3EF-4B14-94D3-1E6DBD5865AE}">
      <dgm:prSet/>
      <dgm:spPr/>
      <dgm:t>
        <a:bodyPr/>
        <a:lstStyle/>
        <a:p>
          <a:endParaRPr lang="ru-RU"/>
        </a:p>
      </dgm:t>
    </dgm:pt>
    <dgm:pt modelId="{0713B881-A5B6-474A-A73A-6D65FEBA92CE}" type="sibTrans" cxnId="{ECE66A5B-E3EF-4B14-94D3-1E6DBD5865AE}">
      <dgm:prSet/>
      <dgm:spPr/>
      <dgm:t>
        <a:bodyPr/>
        <a:lstStyle/>
        <a:p>
          <a:endParaRPr lang="ru-RU"/>
        </a:p>
      </dgm:t>
    </dgm:pt>
    <dgm:pt modelId="{6A14C0E1-A8CC-4763-8582-B308C2F7D266}">
      <dgm:prSet/>
      <dgm:spPr/>
      <dgm:t>
        <a:bodyPr/>
        <a:lstStyle/>
        <a:p>
          <a:r>
            <a:rPr lang="ru-RU" dirty="0" smtClean="0"/>
            <a:t>Нарушение Устава школы</a:t>
          </a:r>
          <a:endParaRPr lang="ru-RU" dirty="0"/>
        </a:p>
      </dgm:t>
    </dgm:pt>
    <dgm:pt modelId="{7EADF2A0-284D-4C95-B09F-206B7CF38E19}" type="parTrans" cxnId="{6BFF277B-6647-46D0-B7EA-9F0750716798}">
      <dgm:prSet/>
      <dgm:spPr/>
      <dgm:t>
        <a:bodyPr/>
        <a:lstStyle/>
        <a:p>
          <a:endParaRPr lang="ru-RU"/>
        </a:p>
      </dgm:t>
    </dgm:pt>
    <dgm:pt modelId="{8B24327A-A730-43A7-BF0D-B75611A6F114}" type="sibTrans" cxnId="{6BFF277B-6647-46D0-B7EA-9F0750716798}">
      <dgm:prSet/>
      <dgm:spPr/>
      <dgm:t>
        <a:bodyPr/>
        <a:lstStyle/>
        <a:p>
          <a:endParaRPr lang="ru-RU"/>
        </a:p>
      </dgm:t>
    </dgm:pt>
    <dgm:pt modelId="{167B1F32-4987-4011-991C-C9FFD775D010}">
      <dgm:prSet/>
      <dgm:spPr/>
      <dgm:t>
        <a:bodyPr/>
        <a:lstStyle/>
        <a:p>
          <a:r>
            <a:rPr lang="ru-RU" dirty="0" smtClean="0"/>
            <a:t>Продажа некачественного товара в магазине</a:t>
          </a:r>
          <a:endParaRPr lang="ru-RU" dirty="0"/>
        </a:p>
      </dgm:t>
    </dgm:pt>
    <dgm:pt modelId="{4C8D1A99-5FFA-45A0-AD5E-E753C8571DE2}" type="parTrans" cxnId="{4328CC33-EF3B-4D29-9EB6-BB1CEDD79AF2}">
      <dgm:prSet/>
      <dgm:spPr/>
      <dgm:t>
        <a:bodyPr/>
        <a:lstStyle/>
        <a:p>
          <a:endParaRPr lang="ru-RU"/>
        </a:p>
      </dgm:t>
    </dgm:pt>
    <dgm:pt modelId="{D00A5BD7-695F-4CDF-A8E5-EBA18E418BA4}" type="sibTrans" cxnId="{4328CC33-EF3B-4D29-9EB6-BB1CEDD79AF2}">
      <dgm:prSet/>
      <dgm:spPr/>
      <dgm:t>
        <a:bodyPr/>
        <a:lstStyle/>
        <a:p>
          <a:endParaRPr lang="ru-RU"/>
        </a:p>
      </dgm:t>
    </dgm:pt>
    <dgm:pt modelId="{AFEA1C81-6A57-43D6-A3DE-2376C3040116}">
      <dgm:prSet/>
      <dgm:spPr/>
      <dgm:t>
        <a:bodyPr/>
        <a:lstStyle/>
        <a:p>
          <a:r>
            <a:rPr lang="ru-RU" dirty="0" smtClean="0"/>
            <a:t> нецензурная брань</a:t>
          </a:r>
          <a:endParaRPr lang="ru-RU" dirty="0"/>
        </a:p>
      </dgm:t>
    </dgm:pt>
    <dgm:pt modelId="{C87D9FB4-8E9A-4F66-A51E-AEEADF9A2075}" type="parTrans" cxnId="{0F783E63-60D1-47FE-8219-4AABE51722C0}">
      <dgm:prSet/>
      <dgm:spPr/>
      <dgm:t>
        <a:bodyPr/>
        <a:lstStyle/>
        <a:p>
          <a:endParaRPr lang="ru-RU"/>
        </a:p>
      </dgm:t>
    </dgm:pt>
    <dgm:pt modelId="{4D3FAEC5-6FB2-4D44-AD79-ED2B1A3A0088}" type="sibTrans" cxnId="{0F783E63-60D1-47FE-8219-4AABE51722C0}">
      <dgm:prSet/>
      <dgm:spPr/>
      <dgm:t>
        <a:bodyPr/>
        <a:lstStyle/>
        <a:p>
          <a:endParaRPr lang="ru-RU"/>
        </a:p>
      </dgm:t>
    </dgm:pt>
    <dgm:pt modelId="{5137D51C-BD80-4D7F-B03A-4D8F9CBF4B56}">
      <dgm:prSet/>
      <dgm:spPr/>
      <dgm:t>
        <a:bodyPr/>
        <a:lstStyle/>
        <a:p>
          <a:r>
            <a:rPr lang="ru-RU" dirty="0" smtClean="0"/>
            <a:t>Создание шума в ночное время (после 23 часов)</a:t>
          </a:r>
          <a:endParaRPr lang="ru-RU" dirty="0"/>
        </a:p>
      </dgm:t>
    </dgm:pt>
    <dgm:pt modelId="{E91C1346-135B-4F84-8502-D04E5D45572B}" type="parTrans" cxnId="{CD95AF30-EA34-41D3-AA05-B8EDAC9B95A6}">
      <dgm:prSet/>
      <dgm:spPr/>
      <dgm:t>
        <a:bodyPr/>
        <a:lstStyle/>
        <a:p>
          <a:endParaRPr lang="ru-RU"/>
        </a:p>
      </dgm:t>
    </dgm:pt>
    <dgm:pt modelId="{04988898-F4C5-4C92-A857-B4759815EC0D}" type="sibTrans" cxnId="{CD95AF30-EA34-41D3-AA05-B8EDAC9B95A6}">
      <dgm:prSet/>
      <dgm:spPr/>
      <dgm:t>
        <a:bodyPr/>
        <a:lstStyle/>
        <a:p>
          <a:endParaRPr lang="ru-RU"/>
        </a:p>
      </dgm:t>
    </dgm:pt>
    <dgm:pt modelId="{54E04B7E-E59B-4A05-90F2-3FEA23EF6D25}" type="pres">
      <dgm:prSet presAssocID="{8D40C0C0-54F8-4EC9-8EA6-238542398A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D3E598-58BD-46AC-AED3-C0DA11C39A7F}" type="pres">
      <dgm:prSet presAssocID="{EA33F5B2-AD13-41F1-ACAC-AAA6BCC71BA8}" presName="composite" presStyleCnt="0"/>
      <dgm:spPr/>
      <dgm:t>
        <a:bodyPr/>
        <a:lstStyle/>
        <a:p>
          <a:endParaRPr lang="ru-RU"/>
        </a:p>
      </dgm:t>
    </dgm:pt>
    <dgm:pt modelId="{49AD47B8-85BE-40B7-919B-B99A1504E85C}" type="pres">
      <dgm:prSet presAssocID="{EA33F5B2-AD13-41F1-ACAC-AAA6BCC71BA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930AB-9609-4EC4-A36E-58DFAD8F684F}" type="pres">
      <dgm:prSet presAssocID="{EA33F5B2-AD13-41F1-ACAC-AAA6BCC71BA8}" presName="parSh" presStyleLbl="node1" presStyleIdx="0" presStyleCnt="3"/>
      <dgm:spPr/>
      <dgm:t>
        <a:bodyPr/>
        <a:lstStyle/>
        <a:p>
          <a:endParaRPr lang="ru-RU"/>
        </a:p>
      </dgm:t>
    </dgm:pt>
    <dgm:pt modelId="{D2E1589B-81AE-4B8B-92FA-8C5533678505}" type="pres">
      <dgm:prSet presAssocID="{EA33F5B2-AD13-41F1-ACAC-AAA6BCC71BA8}" presName="desTx" presStyleLbl="fgAcc1" presStyleIdx="0" presStyleCnt="3" custScaleY="100000" custLinFactNeighborX="-20702" custLinFactNeighborY="11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32093-B7C2-42FD-B06B-41A46B2949B8}" type="pres">
      <dgm:prSet presAssocID="{691A0595-E6B2-4CD9-81A5-281DB7258C3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8CEFF0A-52D5-4707-AB45-5AB69357289F}" type="pres">
      <dgm:prSet presAssocID="{691A0595-E6B2-4CD9-81A5-281DB7258C39}" presName="connTx" presStyleLbl="sibTrans2D1" presStyleIdx="0" presStyleCnt="2"/>
      <dgm:spPr/>
      <dgm:t>
        <a:bodyPr/>
        <a:lstStyle/>
        <a:p>
          <a:endParaRPr lang="ru-RU"/>
        </a:p>
      </dgm:t>
    </dgm:pt>
    <dgm:pt modelId="{4E2E8041-C7EB-47C3-AF8B-D9E3D23D2298}" type="pres">
      <dgm:prSet presAssocID="{3EF90494-079C-472D-BE57-06F4147D98FE}" presName="composite" presStyleCnt="0"/>
      <dgm:spPr/>
      <dgm:t>
        <a:bodyPr/>
        <a:lstStyle/>
        <a:p>
          <a:endParaRPr lang="ru-RU"/>
        </a:p>
      </dgm:t>
    </dgm:pt>
    <dgm:pt modelId="{C0F75E39-7F8B-49EE-BEE8-2F430D1B4C99}" type="pres">
      <dgm:prSet presAssocID="{3EF90494-079C-472D-BE57-06F4147D98F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1A59E-6F2C-412A-88E0-CAD1D432716C}" type="pres">
      <dgm:prSet presAssocID="{3EF90494-079C-472D-BE57-06F4147D98FE}" presName="parSh" presStyleLbl="node1" presStyleIdx="1" presStyleCnt="3"/>
      <dgm:spPr/>
      <dgm:t>
        <a:bodyPr/>
        <a:lstStyle/>
        <a:p>
          <a:endParaRPr lang="ru-RU"/>
        </a:p>
      </dgm:t>
    </dgm:pt>
    <dgm:pt modelId="{DF97F494-B84A-40AE-80F2-2E95077083F3}" type="pres">
      <dgm:prSet presAssocID="{3EF90494-079C-472D-BE57-06F4147D98FE}" presName="desTx" presStyleLbl="fgAcc1" presStyleIdx="1" presStyleCnt="3" custScaleY="100000" custLinFactNeighborX="-18199" custLinFactNeighborY="11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7AC03-531D-413E-BE98-81BEBAAFFFDE}" type="pres">
      <dgm:prSet presAssocID="{DFF4A42B-A650-481A-9C1C-7CA408E2203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F49199D-6B5F-4B82-A1F9-66564AB407ED}" type="pres">
      <dgm:prSet presAssocID="{DFF4A42B-A650-481A-9C1C-7CA408E22030}" presName="connTx" presStyleLbl="sibTrans2D1" presStyleIdx="1" presStyleCnt="2"/>
      <dgm:spPr/>
      <dgm:t>
        <a:bodyPr/>
        <a:lstStyle/>
        <a:p>
          <a:endParaRPr lang="ru-RU"/>
        </a:p>
      </dgm:t>
    </dgm:pt>
    <dgm:pt modelId="{C2DCA90A-F94F-4719-8290-534448AB737E}" type="pres">
      <dgm:prSet presAssocID="{3B6CD83D-0F8A-47F3-B286-7EA642F44C8E}" presName="composite" presStyleCnt="0"/>
      <dgm:spPr/>
      <dgm:t>
        <a:bodyPr/>
        <a:lstStyle/>
        <a:p>
          <a:endParaRPr lang="ru-RU"/>
        </a:p>
      </dgm:t>
    </dgm:pt>
    <dgm:pt modelId="{08A30D11-002B-482A-905B-2F538FD259B1}" type="pres">
      <dgm:prSet presAssocID="{3B6CD83D-0F8A-47F3-B286-7EA642F44C8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15C84-538D-41A4-B798-CD51690D78C8}" type="pres">
      <dgm:prSet presAssocID="{3B6CD83D-0F8A-47F3-B286-7EA642F44C8E}" presName="parSh" presStyleLbl="node1" presStyleIdx="2" presStyleCnt="3"/>
      <dgm:spPr/>
      <dgm:t>
        <a:bodyPr/>
        <a:lstStyle/>
        <a:p>
          <a:endParaRPr lang="ru-RU"/>
        </a:p>
      </dgm:t>
    </dgm:pt>
    <dgm:pt modelId="{81DC3BA5-36EE-4846-A539-A59F1598DC4E}" type="pres">
      <dgm:prSet presAssocID="{3B6CD83D-0F8A-47F3-B286-7EA642F44C8E}" presName="desTx" presStyleLbl="fgAcc1" presStyleIdx="2" presStyleCnt="3" custScaleY="100000" custLinFactNeighborX="-19989" custLinFactNeighborY="11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9EAD4-E17C-4F59-8AAB-478EBB521F8B}" type="presOf" srcId="{4D01DFDA-7F52-4338-A580-4E511FB69D6E}" destId="{D2E1589B-81AE-4B8B-92FA-8C5533678505}" srcOrd="0" destOrd="4" presId="urn:microsoft.com/office/officeart/2005/8/layout/process3"/>
    <dgm:cxn modelId="{5B953535-0B76-4A12-B4BB-323ED8983DDA}" srcId="{EA33F5B2-AD13-41F1-ACAC-AAA6BCC71BA8}" destId="{88227940-F480-43B7-8E19-32EB89EC6EF8}" srcOrd="1" destOrd="0" parTransId="{BFB51DF3-B0A9-40DF-B23B-F3E64C7B6701}" sibTransId="{E22FC776-9066-404D-BD7B-C994C011A2B2}"/>
    <dgm:cxn modelId="{8F9464AC-74EF-45F9-9D59-14760BC5F139}" type="presOf" srcId="{EA33F5B2-AD13-41F1-ACAC-AAA6BCC71BA8}" destId="{49AD47B8-85BE-40B7-919B-B99A1504E85C}" srcOrd="0" destOrd="0" presId="urn:microsoft.com/office/officeart/2005/8/layout/process3"/>
    <dgm:cxn modelId="{D7598451-BDD3-4D8C-8B69-BF2080D6F47D}" type="presOf" srcId="{5137D51C-BD80-4D7F-B03A-4D8F9CBF4B56}" destId="{DF97F494-B84A-40AE-80F2-2E95077083F3}" srcOrd="0" destOrd="3" presId="urn:microsoft.com/office/officeart/2005/8/layout/process3"/>
    <dgm:cxn modelId="{93AD35ED-8182-4C0B-B1E5-C662FA0E8682}" srcId="{3EF90494-079C-472D-BE57-06F4147D98FE}" destId="{94DF1417-D71E-452F-8897-AFAF534A555A}" srcOrd="4" destOrd="0" parTransId="{AC501489-695C-4501-BE7F-ECD0146F5703}" sibTransId="{DFA83C67-3200-48A0-A680-3A75C1FA6161}"/>
    <dgm:cxn modelId="{236D581D-615A-45E2-91A8-076402EF1251}" srcId="{EA33F5B2-AD13-41F1-ACAC-AAA6BCC71BA8}" destId="{B6161CB7-FD28-4194-BD58-BF9CDC7DDACF}" srcOrd="2" destOrd="0" parTransId="{15B2192F-8E2F-4F53-B4DF-3E9F78C4C763}" sibTransId="{809EEF1C-20BA-43E3-841B-8E2279DFF46F}"/>
    <dgm:cxn modelId="{BC6C759E-ACEB-4720-8B93-59515F69BD96}" type="presOf" srcId="{94DF1417-D71E-452F-8897-AFAF534A555A}" destId="{DF97F494-B84A-40AE-80F2-2E95077083F3}" srcOrd="0" destOrd="4" presId="urn:microsoft.com/office/officeart/2005/8/layout/process3"/>
    <dgm:cxn modelId="{F342E61E-0C48-437B-88C5-B0D05CA4178A}" type="presOf" srcId="{3EF90494-079C-472D-BE57-06F4147D98FE}" destId="{C561A59E-6F2C-412A-88E0-CAD1D432716C}" srcOrd="1" destOrd="0" presId="urn:microsoft.com/office/officeart/2005/8/layout/process3"/>
    <dgm:cxn modelId="{5F9BBC81-90A7-47DB-9E9A-20C958195B8C}" srcId="{3B6CD83D-0F8A-47F3-B286-7EA642F44C8E}" destId="{3256CAA9-CE50-47F7-B361-0587E4001CD1}" srcOrd="0" destOrd="0" parTransId="{82F081F7-D9B3-4931-8566-E3E094934BCD}" sibTransId="{DBBFC942-7677-4AFD-BC88-8C87DACF3BF4}"/>
    <dgm:cxn modelId="{0F783E63-60D1-47FE-8219-4AABE51722C0}" srcId="{3EF90494-079C-472D-BE57-06F4147D98FE}" destId="{AFEA1C81-6A57-43D6-A3DE-2376C3040116}" srcOrd="2" destOrd="0" parTransId="{C87D9FB4-8E9A-4F66-A51E-AEEADF9A2075}" sibTransId="{4D3FAEC5-6FB2-4D44-AD79-ED2B1A3A0088}"/>
    <dgm:cxn modelId="{3D763926-84EF-4093-B5AB-4837C9DF4E20}" srcId="{EA33F5B2-AD13-41F1-ACAC-AAA6BCC71BA8}" destId="{4D01DFDA-7F52-4338-A580-4E511FB69D6E}" srcOrd="4" destOrd="0" parTransId="{3631C8D3-9825-497E-999F-230F1198B38A}" sibTransId="{5F0F5FB5-1464-4D2A-AD46-9B8C1F9B7183}"/>
    <dgm:cxn modelId="{CAB468A2-11EE-4B5D-B261-47B3A67754E1}" type="presOf" srcId="{2737CFC3-5B69-45C4-9D41-186C0FC6F997}" destId="{D2E1589B-81AE-4B8B-92FA-8C5533678505}" srcOrd="0" destOrd="3" presId="urn:microsoft.com/office/officeart/2005/8/layout/process3"/>
    <dgm:cxn modelId="{0FE0C5A9-3E6E-499D-ADFE-4567456674C9}" type="presOf" srcId="{7A9110C6-C100-4B81-86B7-D343DF2FD405}" destId="{81DC3BA5-36EE-4846-A539-A59F1598DC4E}" srcOrd="0" destOrd="1" presId="urn:microsoft.com/office/officeart/2005/8/layout/process3"/>
    <dgm:cxn modelId="{3AAEEE1A-3654-4AB1-8354-3E0910693FE8}" srcId="{EA33F5B2-AD13-41F1-ACAC-AAA6BCC71BA8}" destId="{D5E8C8B0-5C46-411F-BD21-91952019F649}" srcOrd="0" destOrd="0" parTransId="{5C79E7A0-DBB6-452D-B68C-30C39B4F621C}" sibTransId="{BD391292-0C18-4DF4-9E44-C89E8681B77F}"/>
    <dgm:cxn modelId="{90887968-33E7-4A58-B0BD-D283ECFD809D}" type="presOf" srcId="{167B1F32-4987-4011-991C-C9FFD775D010}" destId="{DF97F494-B84A-40AE-80F2-2E95077083F3}" srcOrd="0" destOrd="1" presId="urn:microsoft.com/office/officeart/2005/8/layout/process3"/>
    <dgm:cxn modelId="{667AB425-2615-404B-B9DE-45D4A974656E}" type="presOf" srcId="{B6161CB7-FD28-4194-BD58-BF9CDC7DDACF}" destId="{D2E1589B-81AE-4B8B-92FA-8C5533678505}" srcOrd="0" destOrd="2" presId="urn:microsoft.com/office/officeart/2005/8/layout/process3"/>
    <dgm:cxn modelId="{7B21E538-2925-4BF3-BAE0-926CE6C81251}" srcId="{8D40C0C0-54F8-4EC9-8EA6-238542398AAE}" destId="{3EF90494-079C-472D-BE57-06F4147D98FE}" srcOrd="1" destOrd="0" parTransId="{60247BF0-F25F-4298-88EB-177F064362F7}" sibTransId="{DFF4A42B-A650-481A-9C1C-7CA408E22030}"/>
    <dgm:cxn modelId="{BB2A5D45-B69A-4E51-A8C0-8CADFB56D3C5}" type="presOf" srcId="{D5E8C8B0-5C46-411F-BD21-91952019F649}" destId="{D2E1589B-81AE-4B8B-92FA-8C5533678505}" srcOrd="0" destOrd="0" presId="urn:microsoft.com/office/officeart/2005/8/layout/process3"/>
    <dgm:cxn modelId="{254F00E7-B0CD-4824-9F03-FB6CE6D93E50}" srcId="{3B6CD83D-0F8A-47F3-B286-7EA642F44C8E}" destId="{7A9110C6-C100-4B81-86B7-D343DF2FD405}" srcOrd="1" destOrd="0" parTransId="{1257E233-CD06-4B64-A8CA-F499A99BC800}" sibTransId="{6A47A9BF-0243-483A-A628-FCB83CA07935}"/>
    <dgm:cxn modelId="{A4E21B30-65E8-4035-8074-FE75B61ACE26}" type="presOf" srcId="{6A14C0E1-A8CC-4763-8582-B308C2F7D266}" destId="{81DC3BA5-36EE-4846-A539-A59F1598DC4E}" srcOrd="0" destOrd="2" presId="urn:microsoft.com/office/officeart/2005/8/layout/process3"/>
    <dgm:cxn modelId="{F0942EBB-ADF9-400E-86DB-6ED641DE97E2}" type="presOf" srcId="{8D40C0C0-54F8-4EC9-8EA6-238542398AAE}" destId="{54E04B7E-E59B-4A05-90F2-3FEA23EF6D25}" srcOrd="0" destOrd="0" presId="urn:microsoft.com/office/officeart/2005/8/layout/process3"/>
    <dgm:cxn modelId="{1601E78E-6103-4859-AD69-6618DFC172F8}" type="presOf" srcId="{691A0595-E6B2-4CD9-81A5-281DB7258C39}" destId="{48CEFF0A-52D5-4707-AB45-5AB69357289F}" srcOrd="1" destOrd="0" presId="urn:microsoft.com/office/officeart/2005/8/layout/process3"/>
    <dgm:cxn modelId="{6BFF277B-6647-46D0-B7EA-9F0750716798}" srcId="{3B6CD83D-0F8A-47F3-B286-7EA642F44C8E}" destId="{6A14C0E1-A8CC-4763-8582-B308C2F7D266}" srcOrd="2" destOrd="0" parTransId="{7EADF2A0-284D-4C95-B09F-206B7CF38E19}" sibTransId="{8B24327A-A730-43A7-BF0D-B75611A6F114}"/>
    <dgm:cxn modelId="{3AA52B3A-088C-425F-807C-A78229A72A22}" type="presOf" srcId="{EA33F5B2-AD13-41F1-ACAC-AAA6BCC71BA8}" destId="{648930AB-9609-4EC4-A36E-58DFAD8F684F}" srcOrd="1" destOrd="0" presId="urn:microsoft.com/office/officeart/2005/8/layout/process3"/>
    <dgm:cxn modelId="{31D1005F-B3B5-4701-B748-D5874B1D18C5}" srcId="{8D40C0C0-54F8-4EC9-8EA6-238542398AAE}" destId="{3B6CD83D-0F8A-47F3-B286-7EA642F44C8E}" srcOrd="2" destOrd="0" parTransId="{523B5E21-A6CF-40BC-A42A-D738C3B8DB48}" sibTransId="{E778940C-CD4C-404A-9317-704393DF9B0B}"/>
    <dgm:cxn modelId="{6407B520-B5B4-4A1B-906E-C904118084B8}" srcId="{8D40C0C0-54F8-4EC9-8EA6-238542398AAE}" destId="{EA33F5B2-AD13-41F1-ACAC-AAA6BCC71BA8}" srcOrd="0" destOrd="0" parTransId="{A574B2D5-5288-4135-B820-90BD0A462A7E}" sibTransId="{691A0595-E6B2-4CD9-81A5-281DB7258C39}"/>
    <dgm:cxn modelId="{6DDE9E16-7DF2-4856-AD05-AFD6BF38A620}" type="presOf" srcId="{3EF90494-079C-472D-BE57-06F4147D98FE}" destId="{C0F75E39-7F8B-49EE-BEE8-2F430D1B4C99}" srcOrd="0" destOrd="0" presId="urn:microsoft.com/office/officeart/2005/8/layout/process3"/>
    <dgm:cxn modelId="{ECE66A5B-E3EF-4B14-94D3-1E6DBD5865AE}" srcId="{EA33F5B2-AD13-41F1-ACAC-AAA6BCC71BA8}" destId="{2737CFC3-5B69-45C4-9D41-186C0FC6F997}" srcOrd="3" destOrd="0" parTransId="{E8D2B045-A30A-4F04-9642-B8929DC12608}" sibTransId="{0713B881-A5B6-474A-A73A-6D65FEBA92CE}"/>
    <dgm:cxn modelId="{1E3C2564-BC71-4B57-B848-CB601E5B02B7}" type="presOf" srcId="{3256CAA9-CE50-47F7-B361-0587E4001CD1}" destId="{81DC3BA5-36EE-4846-A539-A59F1598DC4E}" srcOrd="0" destOrd="0" presId="urn:microsoft.com/office/officeart/2005/8/layout/process3"/>
    <dgm:cxn modelId="{C82B8983-3395-4380-827A-EB44B8DBD6E0}" type="presOf" srcId="{691A0595-E6B2-4CD9-81A5-281DB7258C39}" destId="{B1432093-B7C2-42FD-B06B-41A46B2949B8}" srcOrd="0" destOrd="0" presId="urn:microsoft.com/office/officeart/2005/8/layout/process3"/>
    <dgm:cxn modelId="{54509968-C226-4B44-BB42-76B6A71FB3A8}" type="presOf" srcId="{DFF4A42B-A650-481A-9C1C-7CA408E22030}" destId="{2037AC03-531D-413E-BE98-81BEBAAFFFDE}" srcOrd="0" destOrd="0" presId="urn:microsoft.com/office/officeart/2005/8/layout/process3"/>
    <dgm:cxn modelId="{395A81F4-247D-4739-B31D-A8A9887A536F}" type="presOf" srcId="{13149DD8-6FC3-42C8-BF5E-9589331A17BD}" destId="{DF97F494-B84A-40AE-80F2-2E95077083F3}" srcOrd="0" destOrd="0" presId="urn:microsoft.com/office/officeart/2005/8/layout/process3"/>
    <dgm:cxn modelId="{9F15DA4A-7623-4669-B863-3294C4CCEEF9}" type="presOf" srcId="{AFEA1C81-6A57-43D6-A3DE-2376C3040116}" destId="{DF97F494-B84A-40AE-80F2-2E95077083F3}" srcOrd="0" destOrd="2" presId="urn:microsoft.com/office/officeart/2005/8/layout/process3"/>
    <dgm:cxn modelId="{4BFA7143-838B-4AE7-B049-097EBD90CD8D}" type="presOf" srcId="{3B6CD83D-0F8A-47F3-B286-7EA642F44C8E}" destId="{08A30D11-002B-482A-905B-2F538FD259B1}" srcOrd="0" destOrd="0" presId="urn:microsoft.com/office/officeart/2005/8/layout/process3"/>
    <dgm:cxn modelId="{37718F62-514D-4EAF-862C-8C79ECD02549}" srcId="{3EF90494-079C-472D-BE57-06F4147D98FE}" destId="{13149DD8-6FC3-42C8-BF5E-9589331A17BD}" srcOrd="0" destOrd="0" parTransId="{A66B3108-0455-438D-9DC1-D0A7DD4AF553}" sibTransId="{69812A83-1558-481E-BF37-F5AA61D5DBA2}"/>
    <dgm:cxn modelId="{4DAB877F-38A6-4CFE-8F1B-595A43FCDDC4}" type="presOf" srcId="{DFF4A42B-A650-481A-9C1C-7CA408E22030}" destId="{9F49199D-6B5F-4B82-A1F9-66564AB407ED}" srcOrd="1" destOrd="0" presId="urn:microsoft.com/office/officeart/2005/8/layout/process3"/>
    <dgm:cxn modelId="{23F412E1-A14C-43E5-B365-59B00FA65D94}" type="presOf" srcId="{88227940-F480-43B7-8E19-32EB89EC6EF8}" destId="{D2E1589B-81AE-4B8B-92FA-8C5533678505}" srcOrd="0" destOrd="1" presId="urn:microsoft.com/office/officeart/2005/8/layout/process3"/>
    <dgm:cxn modelId="{CD95AF30-EA34-41D3-AA05-B8EDAC9B95A6}" srcId="{3EF90494-079C-472D-BE57-06F4147D98FE}" destId="{5137D51C-BD80-4D7F-B03A-4D8F9CBF4B56}" srcOrd="3" destOrd="0" parTransId="{E91C1346-135B-4F84-8502-D04E5D45572B}" sibTransId="{04988898-F4C5-4C92-A857-B4759815EC0D}"/>
    <dgm:cxn modelId="{4328CC33-EF3B-4D29-9EB6-BB1CEDD79AF2}" srcId="{3EF90494-079C-472D-BE57-06F4147D98FE}" destId="{167B1F32-4987-4011-991C-C9FFD775D010}" srcOrd="1" destOrd="0" parTransId="{4C8D1A99-5FFA-45A0-AD5E-E753C8571DE2}" sibTransId="{D00A5BD7-695F-4CDF-A8E5-EBA18E418BA4}"/>
    <dgm:cxn modelId="{9907164B-174F-47B2-99B9-A20F5FAF4B59}" type="presOf" srcId="{3B6CD83D-0F8A-47F3-B286-7EA642F44C8E}" destId="{AAA15C84-538D-41A4-B798-CD51690D78C8}" srcOrd="1" destOrd="0" presId="urn:microsoft.com/office/officeart/2005/8/layout/process3"/>
    <dgm:cxn modelId="{CAA7695B-D758-4A93-95E6-155023239811}" type="presParOf" srcId="{54E04B7E-E59B-4A05-90F2-3FEA23EF6D25}" destId="{A8D3E598-58BD-46AC-AED3-C0DA11C39A7F}" srcOrd="0" destOrd="0" presId="urn:microsoft.com/office/officeart/2005/8/layout/process3"/>
    <dgm:cxn modelId="{4E404CA1-F71B-47F2-9A76-F864612EC5EA}" type="presParOf" srcId="{A8D3E598-58BD-46AC-AED3-C0DA11C39A7F}" destId="{49AD47B8-85BE-40B7-919B-B99A1504E85C}" srcOrd="0" destOrd="0" presId="urn:microsoft.com/office/officeart/2005/8/layout/process3"/>
    <dgm:cxn modelId="{A36B7680-D608-4569-9858-7B6257CF0738}" type="presParOf" srcId="{A8D3E598-58BD-46AC-AED3-C0DA11C39A7F}" destId="{648930AB-9609-4EC4-A36E-58DFAD8F684F}" srcOrd="1" destOrd="0" presId="urn:microsoft.com/office/officeart/2005/8/layout/process3"/>
    <dgm:cxn modelId="{1B72F666-CA03-43E7-BDE8-2D63B0AFC47B}" type="presParOf" srcId="{A8D3E598-58BD-46AC-AED3-C0DA11C39A7F}" destId="{D2E1589B-81AE-4B8B-92FA-8C5533678505}" srcOrd="2" destOrd="0" presId="urn:microsoft.com/office/officeart/2005/8/layout/process3"/>
    <dgm:cxn modelId="{25D2CB8E-8C8B-49A9-854D-31A8F41462E4}" type="presParOf" srcId="{54E04B7E-E59B-4A05-90F2-3FEA23EF6D25}" destId="{B1432093-B7C2-42FD-B06B-41A46B2949B8}" srcOrd="1" destOrd="0" presId="urn:microsoft.com/office/officeart/2005/8/layout/process3"/>
    <dgm:cxn modelId="{D2FCDFD7-D70B-45DD-A9CA-E232C0ACF347}" type="presParOf" srcId="{B1432093-B7C2-42FD-B06B-41A46B2949B8}" destId="{48CEFF0A-52D5-4707-AB45-5AB69357289F}" srcOrd="0" destOrd="0" presId="urn:microsoft.com/office/officeart/2005/8/layout/process3"/>
    <dgm:cxn modelId="{877EF1EE-185C-4080-B749-AD869643FBAF}" type="presParOf" srcId="{54E04B7E-E59B-4A05-90F2-3FEA23EF6D25}" destId="{4E2E8041-C7EB-47C3-AF8B-D9E3D23D2298}" srcOrd="2" destOrd="0" presId="urn:microsoft.com/office/officeart/2005/8/layout/process3"/>
    <dgm:cxn modelId="{44893314-DBE5-47BC-8D6A-9D3696E0E3E4}" type="presParOf" srcId="{4E2E8041-C7EB-47C3-AF8B-D9E3D23D2298}" destId="{C0F75E39-7F8B-49EE-BEE8-2F430D1B4C99}" srcOrd="0" destOrd="0" presId="urn:microsoft.com/office/officeart/2005/8/layout/process3"/>
    <dgm:cxn modelId="{3432FB9C-3DB6-44EC-9190-837B2172F3E9}" type="presParOf" srcId="{4E2E8041-C7EB-47C3-AF8B-D9E3D23D2298}" destId="{C561A59E-6F2C-412A-88E0-CAD1D432716C}" srcOrd="1" destOrd="0" presId="urn:microsoft.com/office/officeart/2005/8/layout/process3"/>
    <dgm:cxn modelId="{19D7ED90-CF47-46F9-A9E1-BA68C2DAEA6B}" type="presParOf" srcId="{4E2E8041-C7EB-47C3-AF8B-D9E3D23D2298}" destId="{DF97F494-B84A-40AE-80F2-2E95077083F3}" srcOrd="2" destOrd="0" presId="urn:microsoft.com/office/officeart/2005/8/layout/process3"/>
    <dgm:cxn modelId="{CE7827DA-8FE2-4AFF-99D8-8468A2BD90EE}" type="presParOf" srcId="{54E04B7E-E59B-4A05-90F2-3FEA23EF6D25}" destId="{2037AC03-531D-413E-BE98-81BEBAAFFFDE}" srcOrd="3" destOrd="0" presId="urn:microsoft.com/office/officeart/2005/8/layout/process3"/>
    <dgm:cxn modelId="{0A0E9052-13CA-4657-9CCC-C6153B33A835}" type="presParOf" srcId="{2037AC03-531D-413E-BE98-81BEBAAFFFDE}" destId="{9F49199D-6B5F-4B82-A1F9-66564AB407ED}" srcOrd="0" destOrd="0" presId="urn:microsoft.com/office/officeart/2005/8/layout/process3"/>
    <dgm:cxn modelId="{493006FB-BA2A-4A85-8967-C28D050663D4}" type="presParOf" srcId="{54E04B7E-E59B-4A05-90F2-3FEA23EF6D25}" destId="{C2DCA90A-F94F-4719-8290-534448AB737E}" srcOrd="4" destOrd="0" presId="urn:microsoft.com/office/officeart/2005/8/layout/process3"/>
    <dgm:cxn modelId="{B1D7BD72-A077-4156-ACA4-CE850718A9CB}" type="presParOf" srcId="{C2DCA90A-F94F-4719-8290-534448AB737E}" destId="{08A30D11-002B-482A-905B-2F538FD259B1}" srcOrd="0" destOrd="0" presId="urn:microsoft.com/office/officeart/2005/8/layout/process3"/>
    <dgm:cxn modelId="{A7953F68-F06E-40EA-B919-B8BD1F71DA42}" type="presParOf" srcId="{C2DCA90A-F94F-4719-8290-534448AB737E}" destId="{AAA15C84-538D-41A4-B798-CD51690D78C8}" srcOrd="1" destOrd="0" presId="urn:microsoft.com/office/officeart/2005/8/layout/process3"/>
    <dgm:cxn modelId="{2933B3BC-3941-46F8-80FE-5E91F3A81E67}" type="presParOf" srcId="{C2DCA90A-F94F-4719-8290-534448AB737E}" destId="{81DC3BA5-36EE-4846-A539-A59F1598DC4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AB13AB-E885-4E2F-AE10-CEBCD8608811}" type="doc">
      <dgm:prSet loTypeId="urn:microsoft.com/office/officeart/2005/8/layout/vList6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75C936-6203-4430-9E46-4F9BCD73A196}">
      <dgm:prSet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dgm:spPr>
      <dgm:t>
        <a:bodyPr/>
        <a:lstStyle/>
        <a:p>
          <a:pPr rtl="0"/>
          <a:r>
            <a:rPr lang="ru-RU" sz="2000" b="1" dirty="0" smtClean="0"/>
            <a:t>ПРЕСТУПЛЕНИЯ НЕБОЛЬШОЙ ТЯЖЕСТИ</a:t>
          </a:r>
          <a:endParaRPr lang="ru-RU" sz="2000" b="1" dirty="0"/>
        </a:p>
      </dgm:t>
    </dgm:pt>
    <dgm:pt modelId="{8F1684FF-0CAA-45E9-AB8E-95B8D0F2D883}" type="parTrans" cxnId="{7688D35B-8B46-48B2-928C-A33BBA721EDB}">
      <dgm:prSet/>
      <dgm:spPr/>
      <dgm:t>
        <a:bodyPr/>
        <a:lstStyle/>
        <a:p>
          <a:endParaRPr lang="ru-RU"/>
        </a:p>
      </dgm:t>
    </dgm:pt>
    <dgm:pt modelId="{A927318F-7158-4AFE-BE47-DF3AD943ED75}" type="sibTrans" cxnId="{7688D35B-8B46-48B2-928C-A33BBA721EDB}">
      <dgm:prSet/>
      <dgm:spPr/>
      <dgm:t>
        <a:bodyPr/>
        <a:lstStyle/>
        <a:p>
          <a:endParaRPr lang="ru-RU"/>
        </a:p>
      </dgm:t>
    </dgm:pt>
    <dgm:pt modelId="{0E019F9F-8B0E-43C1-90CC-2AC5BDB01279}">
      <dgm:prSet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dgm:spPr>
      <dgm:t>
        <a:bodyPr/>
        <a:lstStyle/>
        <a:p>
          <a:pPr rtl="0"/>
          <a:r>
            <a:rPr lang="ru-RU" sz="2000" b="1" dirty="0" smtClean="0"/>
            <a:t>ПРЕСТУПЛЕНИЯ СРЕДНЕЙ ТЯЖЕСТИ</a:t>
          </a:r>
          <a:endParaRPr lang="ru-RU" sz="2000" b="1" dirty="0"/>
        </a:p>
      </dgm:t>
    </dgm:pt>
    <dgm:pt modelId="{C266E701-733D-40F6-AAE3-8FE870801F88}" type="parTrans" cxnId="{CAE69008-68AC-4DEF-8E17-751A84D858A2}">
      <dgm:prSet/>
      <dgm:spPr/>
      <dgm:t>
        <a:bodyPr/>
        <a:lstStyle/>
        <a:p>
          <a:endParaRPr lang="ru-RU"/>
        </a:p>
      </dgm:t>
    </dgm:pt>
    <dgm:pt modelId="{D38AB281-B564-4503-85A8-FF7C1F277E99}" type="sibTrans" cxnId="{CAE69008-68AC-4DEF-8E17-751A84D858A2}">
      <dgm:prSet/>
      <dgm:spPr/>
      <dgm:t>
        <a:bodyPr/>
        <a:lstStyle/>
        <a:p>
          <a:endParaRPr lang="ru-RU"/>
        </a:p>
      </dgm:t>
    </dgm:pt>
    <dgm:pt modelId="{295CD76E-040E-47BD-BD1C-B47A6052A1F1}">
      <dgm:prSet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dgm:spPr>
      <dgm:t>
        <a:bodyPr/>
        <a:lstStyle/>
        <a:p>
          <a:pPr rtl="0"/>
          <a:r>
            <a:rPr lang="ru-RU" sz="2000" b="1" dirty="0" smtClean="0"/>
            <a:t>ТЯЖКИЕ ПРЕСТУПЛЕНИЯ</a:t>
          </a:r>
          <a:endParaRPr lang="ru-RU" sz="2000" b="1" dirty="0"/>
        </a:p>
      </dgm:t>
    </dgm:pt>
    <dgm:pt modelId="{7CD37071-C5DB-455F-A0FB-66301B666850}" type="parTrans" cxnId="{568D8BBC-A91F-4C76-9A6E-D348ABF1DD22}">
      <dgm:prSet/>
      <dgm:spPr/>
      <dgm:t>
        <a:bodyPr/>
        <a:lstStyle/>
        <a:p>
          <a:endParaRPr lang="ru-RU"/>
        </a:p>
      </dgm:t>
    </dgm:pt>
    <dgm:pt modelId="{712C6AB3-FABC-4712-8A64-DEEF0BA11066}" type="sibTrans" cxnId="{568D8BBC-A91F-4C76-9A6E-D348ABF1DD22}">
      <dgm:prSet/>
      <dgm:spPr/>
      <dgm:t>
        <a:bodyPr/>
        <a:lstStyle/>
        <a:p>
          <a:endParaRPr lang="ru-RU"/>
        </a:p>
      </dgm:t>
    </dgm:pt>
    <dgm:pt modelId="{C1364BEF-E4A9-4FA3-B7D9-4993ABADAB2B}">
      <dgm:prSet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dgm:spPr>
      <dgm:t>
        <a:bodyPr/>
        <a:lstStyle/>
        <a:p>
          <a:pPr rtl="0"/>
          <a:r>
            <a:rPr lang="ru-RU" sz="2000" b="1" dirty="0" smtClean="0"/>
            <a:t>ОСОБО ТЯЖКИЕ ПРЕСТУПЛЕНИЯ</a:t>
          </a:r>
          <a:endParaRPr lang="ru-RU" sz="2000" b="1" dirty="0"/>
        </a:p>
      </dgm:t>
    </dgm:pt>
    <dgm:pt modelId="{24353286-4DF9-4035-810A-E8861142FE51}" type="parTrans" cxnId="{BE2E201A-9A13-4FEE-9E28-32A86156C1FC}">
      <dgm:prSet/>
      <dgm:spPr/>
      <dgm:t>
        <a:bodyPr/>
        <a:lstStyle/>
        <a:p>
          <a:endParaRPr lang="ru-RU"/>
        </a:p>
      </dgm:t>
    </dgm:pt>
    <dgm:pt modelId="{36DE1C5E-7D27-44EC-B7E3-DAE453830A43}" type="sibTrans" cxnId="{BE2E201A-9A13-4FEE-9E28-32A86156C1FC}">
      <dgm:prSet/>
      <dgm:spPr/>
      <dgm:t>
        <a:bodyPr/>
        <a:lstStyle/>
        <a:p>
          <a:endParaRPr lang="ru-RU"/>
        </a:p>
      </dgm:t>
    </dgm:pt>
    <dgm:pt modelId="{6A10D348-7E31-4721-9BC2-866E022E570E}">
      <dgm:prSet/>
      <dgm:spPr/>
      <dgm:t>
        <a:bodyPr/>
        <a:lstStyle/>
        <a:p>
          <a:r>
            <a:rPr lang="ru-RU" b="1" dirty="0" smtClean="0"/>
            <a:t>НАКАЗАНИЕ СРОКОМ НЕ БОЛЕЕ 2 ЛЕТ</a:t>
          </a:r>
          <a:endParaRPr lang="ru-RU" b="1" dirty="0"/>
        </a:p>
      </dgm:t>
    </dgm:pt>
    <dgm:pt modelId="{84039E54-79B6-4A83-BA28-320554ADA5AF}" type="parTrans" cxnId="{2DAD719E-077F-46A1-902C-305C8C32700F}">
      <dgm:prSet/>
      <dgm:spPr/>
      <dgm:t>
        <a:bodyPr/>
        <a:lstStyle/>
        <a:p>
          <a:endParaRPr lang="ru-RU"/>
        </a:p>
      </dgm:t>
    </dgm:pt>
    <dgm:pt modelId="{51B2C7D5-C314-4EB6-AB90-8C586907623A}" type="sibTrans" cxnId="{2DAD719E-077F-46A1-902C-305C8C32700F}">
      <dgm:prSet/>
      <dgm:spPr/>
      <dgm:t>
        <a:bodyPr/>
        <a:lstStyle/>
        <a:p>
          <a:endParaRPr lang="ru-RU"/>
        </a:p>
      </dgm:t>
    </dgm:pt>
    <dgm:pt modelId="{105F55BC-5C49-4199-9F9F-057ACD6E8FD7}">
      <dgm:prSet/>
      <dgm:spPr/>
      <dgm:t>
        <a:bodyPr/>
        <a:lstStyle/>
        <a:p>
          <a:r>
            <a:rPr lang="ru-RU" b="1" dirty="0" smtClean="0"/>
            <a:t>СРОК НАКАЗАНИЯ НЕ БОЛЕЕ 5 ЛЕТ</a:t>
          </a:r>
          <a:endParaRPr lang="ru-RU" b="1" dirty="0"/>
        </a:p>
      </dgm:t>
    </dgm:pt>
    <dgm:pt modelId="{6672AAA4-D663-4214-9E5A-A1089C576A98}" type="parTrans" cxnId="{A38F6280-C99A-4912-ACCB-218474C730EE}">
      <dgm:prSet/>
      <dgm:spPr/>
      <dgm:t>
        <a:bodyPr/>
        <a:lstStyle/>
        <a:p>
          <a:endParaRPr lang="ru-RU"/>
        </a:p>
      </dgm:t>
    </dgm:pt>
    <dgm:pt modelId="{AE58618D-426E-4BEE-A11E-76A266CF41E3}" type="sibTrans" cxnId="{A38F6280-C99A-4912-ACCB-218474C730EE}">
      <dgm:prSet/>
      <dgm:spPr/>
      <dgm:t>
        <a:bodyPr/>
        <a:lstStyle/>
        <a:p>
          <a:endParaRPr lang="ru-RU"/>
        </a:p>
      </dgm:t>
    </dgm:pt>
    <dgm:pt modelId="{F5F0C1D0-FB71-4041-9969-52B6568E1E8C}">
      <dgm:prSet/>
      <dgm:spPr/>
      <dgm:t>
        <a:bodyPr/>
        <a:lstStyle/>
        <a:p>
          <a:r>
            <a:rPr lang="ru-RU" b="1" dirty="0" smtClean="0"/>
            <a:t>НЕ БОЛЕЕ 10 ЛЕТ</a:t>
          </a:r>
          <a:endParaRPr lang="ru-RU" b="1" dirty="0"/>
        </a:p>
      </dgm:t>
    </dgm:pt>
    <dgm:pt modelId="{D2BFC2BB-15FE-41E3-982A-548F1438F289}" type="parTrans" cxnId="{A61C8C0C-982A-44FE-B728-1E0D4D201BD9}">
      <dgm:prSet/>
      <dgm:spPr/>
      <dgm:t>
        <a:bodyPr/>
        <a:lstStyle/>
        <a:p>
          <a:endParaRPr lang="ru-RU"/>
        </a:p>
      </dgm:t>
    </dgm:pt>
    <dgm:pt modelId="{7A88C4C4-421A-4473-B9C9-4684F0F8D1ED}" type="sibTrans" cxnId="{A61C8C0C-982A-44FE-B728-1E0D4D201BD9}">
      <dgm:prSet/>
      <dgm:spPr/>
      <dgm:t>
        <a:bodyPr/>
        <a:lstStyle/>
        <a:p>
          <a:endParaRPr lang="ru-RU"/>
        </a:p>
      </dgm:t>
    </dgm:pt>
    <dgm:pt modelId="{CACD3104-861C-47B1-B9D7-DB4C8A44E3B1}">
      <dgm:prSet/>
      <dgm:spPr/>
      <dgm:t>
        <a:bodyPr/>
        <a:lstStyle/>
        <a:p>
          <a:r>
            <a:rPr lang="ru-RU" b="1" dirty="0" smtClean="0"/>
            <a:t>СВЫШЕ 10 ЛЕТ ИЛИ БОЛЕЕ СТРОГОЕ</a:t>
          </a:r>
          <a:endParaRPr lang="ru-RU" b="1" dirty="0"/>
        </a:p>
      </dgm:t>
    </dgm:pt>
    <dgm:pt modelId="{D70A068E-7617-42D6-A093-71209964A29E}" type="parTrans" cxnId="{1954375C-FED7-43E7-A327-67D7976D981A}">
      <dgm:prSet/>
      <dgm:spPr/>
      <dgm:t>
        <a:bodyPr/>
        <a:lstStyle/>
        <a:p>
          <a:endParaRPr lang="ru-RU"/>
        </a:p>
      </dgm:t>
    </dgm:pt>
    <dgm:pt modelId="{C549F332-BCE0-4174-BCA8-AB42F32AA147}" type="sibTrans" cxnId="{1954375C-FED7-43E7-A327-67D7976D981A}">
      <dgm:prSet/>
      <dgm:spPr/>
      <dgm:t>
        <a:bodyPr/>
        <a:lstStyle/>
        <a:p>
          <a:endParaRPr lang="ru-RU"/>
        </a:p>
      </dgm:t>
    </dgm:pt>
    <dgm:pt modelId="{4D0B8789-F99D-4D12-948E-ED85E749BC74}" type="pres">
      <dgm:prSet presAssocID="{BDAB13AB-E885-4E2F-AE10-CEBCD860881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DC50FE-9B06-40D7-9BB6-7BD37E74702B}" type="pres">
      <dgm:prSet presAssocID="{A775C936-6203-4430-9E46-4F9BCD73A196}" presName="linNode" presStyleCnt="0"/>
      <dgm:spPr/>
    </dgm:pt>
    <dgm:pt modelId="{EA036627-A495-40F9-A055-92CFFEA398D8}" type="pres">
      <dgm:prSet presAssocID="{A775C936-6203-4430-9E46-4F9BCD73A196}" presName="parentShp" presStyleLbl="node1" presStyleIdx="0" presStyleCnt="4" custLinFactNeighborY="-9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639F0-EAA6-4A3F-9E1E-56958CC0AA59}" type="pres">
      <dgm:prSet presAssocID="{A775C936-6203-4430-9E46-4F9BCD73A196}" presName="childShp" presStyleLbl="bgAccFollowNode1" presStyleIdx="0" presStyleCnt="4" custLinFactNeighborX="-1042" custLinFactNeighborY="3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0CDD3-3917-4EC2-A001-6F7C2AE81FB1}" type="pres">
      <dgm:prSet presAssocID="{A927318F-7158-4AFE-BE47-DF3AD943ED75}" presName="spacing" presStyleCnt="0"/>
      <dgm:spPr/>
    </dgm:pt>
    <dgm:pt modelId="{592C39C7-E405-4AA6-B493-41166FAAC035}" type="pres">
      <dgm:prSet presAssocID="{0E019F9F-8B0E-43C1-90CC-2AC5BDB01279}" presName="linNode" presStyleCnt="0"/>
      <dgm:spPr/>
    </dgm:pt>
    <dgm:pt modelId="{44C7E98F-4871-405A-B3AA-99D0BF3FD88E}" type="pres">
      <dgm:prSet presAssocID="{0E019F9F-8B0E-43C1-90CC-2AC5BDB01279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F9FB4-FC14-43D1-AEBA-2FB99B47E9AE}" type="pres">
      <dgm:prSet presAssocID="{0E019F9F-8B0E-43C1-90CC-2AC5BDB01279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BBEBD-1645-47AB-BB63-0A79A96E6AE1}" type="pres">
      <dgm:prSet presAssocID="{D38AB281-B564-4503-85A8-FF7C1F277E99}" presName="spacing" presStyleCnt="0"/>
      <dgm:spPr/>
    </dgm:pt>
    <dgm:pt modelId="{A9307F5B-253E-43A6-BA04-223C4FD1EA97}" type="pres">
      <dgm:prSet presAssocID="{295CD76E-040E-47BD-BD1C-B47A6052A1F1}" presName="linNode" presStyleCnt="0"/>
      <dgm:spPr/>
    </dgm:pt>
    <dgm:pt modelId="{B4783F11-AA0F-4BC8-A781-E998758D2E88}" type="pres">
      <dgm:prSet presAssocID="{295CD76E-040E-47BD-BD1C-B47A6052A1F1}" presName="parentShp" presStyleLbl="node1" presStyleIdx="2" presStyleCnt="4" custLinFactNeighborY="-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67716-CCC8-4A85-AB69-983F77629006}" type="pres">
      <dgm:prSet presAssocID="{295CD76E-040E-47BD-BD1C-B47A6052A1F1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907C8-29E8-41AE-A0F4-EE8C7B6AE931}" type="pres">
      <dgm:prSet presAssocID="{712C6AB3-FABC-4712-8A64-DEEF0BA11066}" presName="spacing" presStyleCnt="0"/>
      <dgm:spPr/>
    </dgm:pt>
    <dgm:pt modelId="{5BFF8141-1DBE-4806-98BA-CFD3A9D01183}" type="pres">
      <dgm:prSet presAssocID="{C1364BEF-E4A9-4FA3-B7D9-4993ABADAB2B}" presName="linNode" presStyleCnt="0"/>
      <dgm:spPr/>
    </dgm:pt>
    <dgm:pt modelId="{2E4143B6-2C2F-49F0-8C45-96E0494CD169}" type="pres">
      <dgm:prSet presAssocID="{C1364BEF-E4A9-4FA3-B7D9-4993ABADAB2B}" presName="parentShp" presStyleLbl="node1" presStyleIdx="3" presStyleCnt="4" custLinFactNeighborY="-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3BAB6-7D6D-4A8C-8379-B072D0ED6463}" type="pres">
      <dgm:prSet presAssocID="{C1364BEF-E4A9-4FA3-B7D9-4993ABADAB2B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4AB843-A6BA-4CA4-977F-A9A419534838}" type="presOf" srcId="{C1364BEF-E4A9-4FA3-B7D9-4993ABADAB2B}" destId="{2E4143B6-2C2F-49F0-8C45-96E0494CD169}" srcOrd="0" destOrd="0" presId="urn:microsoft.com/office/officeart/2005/8/layout/vList6"/>
    <dgm:cxn modelId="{CAE69008-68AC-4DEF-8E17-751A84D858A2}" srcId="{BDAB13AB-E885-4E2F-AE10-CEBCD8608811}" destId="{0E019F9F-8B0E-43C1-90CC-2AC5BDB01279}" srcOrd="1" destOrd="0" parTransId="{C266E701-733D-40F6-AAE3-8FE870801F88}" sibTransId="{D38AB281-B564-4503-85A8-FF7C1F277E99}"/>
    <dgm:cxn modelId="{DA4B180D-2FFD-4951-8B84-E1054B88998B}" type="presOf" srcId="{BDAB13AB-E885-4E2F-AE10-CEBCD8608811}" destId="{4D0B8789-F99D-4D12-948E-ED85E749BC74}" srcOrd="0" destOrd="0" presId="urn:microsoft.com/office/officeart/2005/8/layout/vList6"/>
    <dgm:cxn modelId="{0C9B3C76-40AC-4D56-9A7A-082A5225EF39}" type="presOf" srcId="{CACD3104-861C-47B1-B9D7-DB4C8A44E3B1}" destId="{B953BAB6-7D6D-4A8C-8379-B072D0ED6463}" srcOrd="0" destOrd="0" presId="urn:microsoft.com/office/officeart/2005/8/layout/vList6"/>
    <dgm:cxn modelId="{36E79BF5-5882-4672-A4D4-9AA7B950FA62}" type="presOf" srcId="{A775C936-6203-4430-9E46-4F9BCD73A196}" destId="{EA036627-A495-40F9-A055-92CFFEA398D8}" srcOrd="0" destOrd="0" presId="urn:microsoft.com/office/officeart/2005/8/layout/vList6"/>
    <dgm:cxn modelId="{1954375C-FED7-43E7-A327-67D7976D981A}" srcId="{C1364BEF-E4A9-4FA3-B7D9-4993ABADAB2B}" destId="{CACD3104-861C-47B1-B9D7-DB4C8A44E3B1}" srcOrd="0" destOrd="0" parTransId="{D70A068E-7617-42D6-A093-71209964A29E}" sibTransId="{C549F332-BCE0-4174-BCA8-AB42F32AA147}"/>
    <dgm:cxn modelId="{E6A693C7-AB59-44E6-BFB0-088BFB549C93}" type="presOf" srcId="{F5F0C1D0-FB71-4041-9969-52B6568E1E8C}" destId="{FE067716-CCC8-4A85-AB69-983F77629006}" srcOrd="0" destOrd="0" presId="urn:microsoft.com/office/officeart/2005/8/layout/vList6"/>
    <dgm:cxn modelId="{A38F6280-C99A-4912-ACCB-218474C730EE}" srcId="{0E019F9F-8B0E-43C1-90CC-2AC5BDB01279}" destId="{105F55BC-5C49-4199-9F9F-057ACD6E8FD7}" srcOrd="0" destOrd="0" parTransId="{6672AAA4-D663-4214-9E5A-A1089C576A98}" sibTransId="{AE58618D-426E-4BEE-A11E-76A266CF41E3}"/>
    <dgm:cxn modelId="{7688D35B-8B46-48B2-928C-A33BBA721EDB}" srcId="{BDAB13AB-E885-4E2F-AE10-CEBCD8608811}" destId="{A775C936-6203-4430-9E46-4F9BCD73A196}" srcOrd="0" destOrd="0" parTransId="{8F1684FF-0CAA-45E9-AB8E-95B8D0F2D883}" sibTransId="{A927318F-7158-4AFE-BE47-DF3AD943ED75}"/>
    <dgm:cxn modelId="{2172FD9D-BCDF-4AE8-861C-074D979256EC}" type="presOf" srcId="{105F55BC-5C49-4199-9F9F-057ACD6E8FD7}" destId="{AAEF9FB4-FC14-43D1-AEBA-2FB99B47E9AE}" srcOrd="0" destOrd="0" presId="urn:microsoft.com/office/officeart/2005/8/layout/vList6"/>
    <dgm:cxn modelId="{A61C8C0C-982A-44FE-B728-1E0D4D201BD9}" srcId="{295CD76E-040E-47BD-BD1C-B47A6052A1F1}" destId="{F5F0C1D0-FB71-4041-9969-52B6568E1E8C}" srcOrd="0" destOrd="0" parTransId="{D2BFC2BB-15FE-41E3-982A-548F1438F289}" sibTransId="{7A88C4C4-421A-4473-B9C9-4684F0F8D1ED}"/>
    <dgm:cxn modelId="{47146350-BB51-42FB-833E-DDF516778C4C}" type="presOf" srcId="{295CD76E-040E-47BD-BD1C-B47A6052A1F1}" destId="{B4783F11-AA0F-4BC8-A781-E998758D2E88}" srcOrd="0" destOrd="0" presId="urn:microsoft.com/office/officeart/2005/8/layout/vList6"/>
    <dgm:cxn modelId="{473C1A35-8430-4D00-83F2-A40308A28AFC}" type="presOf" srcId="{6A10D348-7E31-4721-9BC2-866E022E570E}" destId="{18F639F0-EAA6-4A3F-9E1E-56958CC0AA59}" srcOrd="0" destOrd="0" presId="urn:microsoft.com/office/officeart/2005/8/layout/vList6"/>
    <dgm:cxn modelId="{BE2E201A-9A13-4FEE-9E28-32A86156C1FC}" srcId="{BDAB13AB-E885-4E2F-AE10-CEBCD8608811}" destId="{C1364BEF-E4A9-4FA3-B7D9-4993ABADAB2B}" srcOrd="3" destOrd="0" parTransId="{24353286-4DF9-4035-810A-E8861142FE51}" sibTransId="{36DE1C5E-7D27-44EC-B7E3-DAE453830A43}"/>
    <dgm:cxn modelId="{33789805-C10A-4BAA-B7FA-779758A982AC}" type="presOf" srcId="{0E019F9F-8B0E-43C1-90CC-2AC5BDB01279}" destId="{44C7E98F-4871-405A-B3AA-99D0BF3FD88E}" srcOrd="0" destOrd="0" presId="urn:microsoft.com/office/officeart/2005/8/layout/vList6"/>
    <dgm:cxn modelId="{2DAD719E-077F-46A1-902C-305C8C32700F}" srcId="{A775C936-6203-4430-9E46-4F9BCD73A196}" destId="{6A10D348-7E31-4721-9BC2-866E022E570E}" srcOrd="0" destOrd="0" parTransId="{84039E54-79B6-4A83-BA28-320554ADA5AF}" sibTransId="{51B2C7D5-C314-4EB6-AB90-8C586907623A}"/>
    <dgm:cxn modelId="{568D8BBC-A91F-4C76-9A6E-D348ABF1DD22}" srcId="{BDAB13AB-E885-4E2F-AE10-CEBCD8608811}" destId="{295CD76E-040E-47BD-BD1C-B47A6052A1F1}" srcOrd="2" destOrd="0" parTransId="{7CD37071-C5DB-455F-A0FB-66301B666850}" sibTransId="{712C6AB3-FABC-4712-8A64-DEEF0BA11066}"/>
    <dgm:cxn modelId="{1CDF4187-1218-4964-A64F-B067DD5C09AF}" type="presParOf" srcId="{4D0B8789-F99D-4D12-948E-ED85E749BC74}" destId="{8EDC50FE-9B06-40D7-9BB6-7BD37E74702B}" srcOrd="0" destOrd="0" presId="urn:microsoft.com/office/officeart/2005/8/layout/vList6"/>
    <dgm:cxn modelId="{2EA95E18-E8ED-4BA3-A669-2E068A32B6F9}" type="presParOf" srcId="{8EDC50FE-9B06-40D7-9BB6-7BD37E74702B}" destId="{EA036627-A495-40F9-A055-92CFFEA398D8}" srcOrd="0" destOrd="0" presId="urn:microsoft.com/office/officeart/2005/8/layout/vList6"/>
    <dgm:cxn modelId="{99E54512-E82C-4D8B-9F6C-56E24F1A18CC}" type="presParOf" srcId="{8EDC50FE-9B06-40D7-9BB6-7BD37E74702B}" destId="{18F639F0-EAA6-4A3F-9E1E-56958CC0AA59}" srcOrd="1" destOrd="0" presId="urn:microsoft.com/office/officeart/2005/8/layout/vList6"/>
    <dgm:cxn modelId="{E159BD5D-4FC5-4B5A-8526-B6EF829A228A}" type="presParOf" srcId="{4D0B8789-F99D-4D12-948E-ED85E749BC74}" destId="{4640CDD3-3917-4EC2-A001-6F7C2AE81FB1}" srcOrd="1" destOrd="0" presId="urn:microsoft.com/office/officeart/2005/8/layout/vList6"/>
    <dgm:cxn modelId="{317D3A52-58E2-47DC-BE06-4C0450EE1A70}" type="presParOf" srcId="{4D0B8789-F99D-4D12-948E-ED85E749BC74}" destId="{592C39C7-E405-4AA6-B493-41166FAAC035}" srcOrd="2" destOrd="0" presId="urn:microsoft.com/office/officeart/2005/8/layout/vList6"/>
    <dgm:cxn modelId="{6C505731-AADE-4264-8B16-D315FC378A7B}" type="presParOf" srcId="{592C39C7-E405-4AA6-B493-41166FAAC035}" destId="{44C7E98F-4871-405A-B3AA-99D0BF3FD88E}" srcOrd="0" destOrd="0" presId="urn:microsoft.com/office/officeart/2005/8/layout/vList6"/>
    <dgm:cxn modelId="{C8AE6F15-62AD-4284-BD3C-2754104C5CD5}" type="presParOf" srcId="{592C39C7-E405-4AA6-B493-41166FAAC035}" destId="{AAEF9FB4-FC14-43D1-AEBA-2FB99B47E9AE}" srcOrd="1" destOrd="0" presId="urn:microsoft.com/office/officeart/2005/8/layout/vList6"/>
    <dgm:cxn modelId="{F581D776-315F-48BF-A4FC-F5A32A62FD09}" type="presParOf" srcId="{4D0B8789-F99D-4D12-948E-ED85E749BC74}" destId="{825BBEBD-1645-47AB-BB63-0A79A96E6AE1}" srcOrd="3" destOrd="0" presId="urn:microsoft.com/office/officeart/2005/8/layout/vList6"/>
    <dgm:cxn modelId="{3DFBB563-F12C-46EB-94D1-371D9A0D5956}" type="presParOf" srcId="{4D0B8789-F99D-4D12-948E-ED85E749BC74}" destId="{A9307F5B-253E-43A6-BA04-223C4FD1EA97}" srcOrd="4" destOrd="0" presId="urn:microsoft.com/office/officeart/2005/8/layout/vList6"/>
    <dgm:cxn modelId="{DB2C521C-5BC1-42A3-8586-413FE1C12E21}" type="presParOf" srcId="{A9307F5B-253E-43A6-BA04-223C4FD1EA97}" destId="{B4783F11-AA0F-4BC8-A781-E998758D2E88}" srcOrd="0" destOrd="0" presId="urn:microsoft.com/office/officeart/2005/8/layout/vList6"/>
    <dgm:cxn modelId="{DCD5197D-7DE8-47BC-9D9F-6A021B15D009}" type="presParOf" srcId="{A9307F5B-253E-43A6-BA04-223C4FD1EA97}" destId="{FE067716-CCC8-4A85-AB69-983F77629006}" srcOrd="1" destOrd="0" presId="urn:microsoft.com/office/officeart/2005/8/layout/vList6"/>
    <dgm:cxn modelId="{3CEE0BC0-087C-4C24-B465-F2AF30F0157F}" type="presParOf" srcId="{4D0B8789-F99D-4D12-948E-ED85E749BC74}" destId="{616907C8-29E8-41AE-A0F4-EE8C7B6AE931}" srcOrd="5" destOrd="0" presId="urn:microsoft.com/office/officeart/2005/8/layout/vList6"/>
    <dgm:cxn modelId="{48660085-A27A-48FD-838C-FC8D011227C3}" type="presParOf" srcId="{4D0B8789-F99D-4D12-948E-ED85E749BC74}" destId="{5BFF8141-1DBE-4806-98BA-CFD3A9D01183}" srcOrd="6" destOrd="0" presId="urn:microsoft.com/office/officeart/2005/8/layout/vList6"/>
    <dgm:cxn modelId="{90762150-3912-476B-8DE1-6A6521E9885F}" type="presParOf" srcId="{5BFF8141-1DBE-4806-98BA-CFD3A9D01183}" destId="{2E4143B6-2C2F-49F0-8C45-96E0494CD169}" srcOrd="0" destOrd="0" presId="urn:microsoft.com/office/officeart/2005/8/layout/vList6"/>
    <dgm:cxn modelId="{33D857B1-A0DA-4D7C-A46F-5B55BE5A01A0}" type="presParOf" srcId="{5BFF8141-1DBE-4806-98BA-CFD3A9D01183}" destId="{B953BAB6-7D6D-4A8C-8379-B072D0ED646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EAD639-3E94-4D41-8D0B-B9D5143C42C0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06BF61-BD76-4B3A-8A03-DFABCFC40176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Штраф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90A234-60E5-4441-A04B-41048C22233A}" type="parTrans" cxnId="{D2A2D1B4-A857-451F-9139-15EFFE57D45E}">
      <dgm:prSet/>
      <dgm:spPr/>
      <dgm:t>
        <a:bodyPr/>
        <a:lstStyle/>
        <a:p>
          <a:endParaRPr lang="ru-RU"/>
        </a:p>
      </dgm:t>
    </dgm:pt>
    <dgm:pt modelId="{C923B406-2A87-4CE7-8D54-4187B9397A8F}" type="sibTrans" cxnId="{D2A2D1B4-A857-451F-9139-15EFFE57D45E}">
      <dgm:prSet/>
      <dgm:spPr/>
      <dgm:t>
        <a:bodyPr/>
        <a:lstStyle/>
        <a:p>
          <a:endParaRPr lang="ru-RU"/>
        </a:p>
      </dgm:t>
    </dgm:pt>
    <dgm:pt modelId="{655281F5-1249-44DA-A17F-398EFDE9BBBA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Обязательные работы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059F3E-7C3E-4C0E-B5A0-01B7EE3D70A8}" type="parTrans" cxnId="{B037AF21-B36D-444F-A61B-68FE094F0241}">
      <dgm:prSet/>
      <dgm:spPr/>
      <dgm:t>
        <a:bodyPr/>
        <a:lstStyle/>
        <a:p>
          <a:endParaRPr lang="ru-RU"/>
        </a:p>
      </dgm:t>
    </dgm:pt>
    <dgm:pt modelId="{59D67BAA-5E16-4E5E-9AE4-B78061464012}" type="sibTrans" cxnId="{B037AF21-B36D-444F-A61B-68FE094F0241}">
      <dgm:prSet/>
      <dgm:spPr/>
      <dgm:t>
        <a:bodyPr/>
        <a:lstStyle/>
        <a:p>
          <a:endParaRPr lang="ru-RU"/>
        </a:p>
      </dgm:t>
    </dgm:pt>
    <dgm:pt modelId="{68E6B60E-8D11-4FE5-9430-7EE423951901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Исправительные работы 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DEF7B0-752D-4ACB-B08A-06BF42268022}" type="parTrans" cxnId="{55B24AA5-EB6F-4FDB-A009-3D1F03EB226E}">
      <dgm:prSet/>
      <dgm:spPr/>
      <dgm:t>
        <a:bodyPr/>
        <a:lstStyle/>
        <a:p>
          <a:endParaRPr lang="ru-RU"/>
        </a:p>
      </dgm:t>
    </dgm:pt>
    <dgm:pt modelId="{A1328980-11AB-4A98-AB61-50C29A5DCABE}" type="sibTrans" cxnId="{55B24AA5-EB6F-4FDB-A009-3D1F03EB226E}">
      <dgm:prSet/>
      <dgm:spPr/>
      <dgm:t>
        <a:bodyPr/>
        <a:lstStyle/>
        <a:p>
          <a:endParaRPr lang="ru-RU"/>
        </a:p>
      </dgm:t>
    </dgm:pt>
    <dgm:pt modelId="{D610E54A-2C62-471B-B2BB-77F1499DE599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Конфискация имущества 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254550-0F72-4F36-A5DD-501878C0505F}" type="parTrans" cxnId="{DD8D3973-DE55-47EA-A4D9-FA978A124A40}">
      <dgm:prSet/>
      <dgm:spPr/>
      <dgm:t>
        <a:bodyPr/>
        <a:lstStyle/>
        <a:p>
          <a:endParaRPr lang="ru-RU"/>
        </a:p>
      </dgm:t>
    </dgm:pt>
    <dgm:pt modelId="{C2CDE245-6006-4DBF-90FE-D01020C8719F}" type="sibTrans" cxnId="{DD8D3973-DE55-47EA-A4D9-FA978A124A40}">
      <dgm:prSet/>
      <dgm:spPr/>
      <dgm:t>
        <a:bodyPr/>
        <a:lstStyle/>
        <a:p>
          <a:endParaRPr lang="ru-RU"/>
        </a:p>
      </dgm:t>
    </dgm:pt>
    <dgm:pt modelId="{4AEC67B4-BD1E-49F6-AD18-79C2260EF620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Ограничение свободы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1FD88-5EDA-487A-977A-D7C4A8010616}" type="parTrans" cxnId="{5897E232-0C81-4D82-A22B-66DD0451C1EA}">
      <dgm:prSet/>
      <dgm:spPr/>
      <dgm:t>
        <a:bodyPr/>
        <a:lstStyle/>
        <a:p>
          <a:endParaRPr lang="ru-RU"/>
        </a:p>
      </dgm:t>
    </dgm:pt>
    <dgm:pt modelId="{93C304ED-30F1-4884-820E-BD8F631C2A36}" type="sibTrans" cxnId="{5897E232-0C81-4D82-A22B-66DD0451C1EA}">
      <dgm:prSet/>
      <dgm:spPr/>
      <dgm:t>
        <a:bodyPr/>
        <a:lstStyle/>
        <a:p>
          <a:endParaRPr lang="ru-RU"/>
        </a:p>
      </dgm:t>
    </dgm:pt>
    <dgm:pt modelId="{4654E572-16E7-4DD0-B76A-816015071CDC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Арест 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19BB51-4AF8-4734-8924-F04C0FFE2D1E}" type="parTrans" cxnId="{33640C3C-F290-4324-9D4F-FA82BE0A5D99}">
      <dgm:prSet/>
      <dgm:spPr/>
      <dgm:t>
        <a:bodyPr/>
        <a:lstStyle/>
        <a:p>
          <a:endParaRPr lang="ru-RU"/>
        </a:p>
      </dgm:t>
    </dgm:pt>
    <dgm:pt modelId="{03B689B8-1367-4476-86B3-8CAC5B6CE2A6}" type="sibTrans" cxnId="{33640C3C-F290-4324-9D4F-FA82BE0A5D99}">
      <dgm:prSet/>
      <dgm:spPr/>
      <dgm:t>
        <a:bodyPr/>
        <a:lstStyle/>
        <a:p>
          <a:endParaRPr lang="ru-RU"/>
        </a:p>
      </dgm:t>
    </dgm:pt>
    <dgm:pt modelId="{415C9DB9-676E-4463-B8C1-6FF5FF232DBE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Лишение свободы на определенный срок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69A308-A8A3-4B40-A8E3-C334C90B1789}" type="parTrans" cxnId="{4A5CF991-0EB9-4192-BCBD-EFFD166F773D}">
      <dgm:prSet/>
      <dgm:spPr/>
      <dgm:t>
        <a:bodyPr/>
        <a:lstStyle/>
        <a:p>
          <a:endParaRPr lang="ru-RU"/>
        </a:p>
      </dgm:t>
    </dgm:pt>
    <dgm:pt modelId="{8C9064B0-5055-455E-9B3D-CE26EA0683BA}" type="sibTrans" cxnId="{4A5CF991-0EB9-4192-BCBD-EFFD166F773D}">
      <dgm:prSet/>
      <dgm:spPr/>
      <dgm:t>
        <a:bodyPr/>
        <a:lstStyle/>
        <a:p>
          <a:endParaRPr lang="ru-RU"/>
        </a:p>
      </dgm:t>
    </dgm:pt>
    <dgm:pt modelId="{D3B80021-01DA-4CED-8411-62ABC8747518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Пожизненное лишение свободы 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A22837-C4DC-4A74-A54F-540C591F13AF}" type="parTrans" cxnId="{ABA03963-96CB-404C-BF4E-25E62B63B280}">
      <dgm:prSet/>
      <dgm:spPr/>
      <dgm:t>
        <a:bodyPr/>
        <a:lstStyle/>
        <a:p>
          <a:endParaRPr lang="ru-RU"/>
        </a:p>
      </dgm:t>
    </dgm:pt>
    <dgm:pt modelId="{B301F872-FE85-425F-90BE-B4CE17111910}" type="sibTrans" cxnId="{ABA03963-96CB-404C-BF4E-25E62B63B280}">
      <dgm:prSet/>
      <dgm:spPr/>
      <dgm:t>
        <a:bodyPr/>
        <a:lstStyle/>
        <a:p>
          <a:endParaRPr lang="ru-RU"/>
        </a:p>
      </dgm:t>
    </dgm:pt>
    <dgm:pt modelId="{E89AB0C7-1CB4-46F1-B61E-74F7D90D4E44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Смертная казнь 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CC78C4-D1B2-4B80-9D17-C4268D2068F8}" type="parTrans" cxnId="{3A4C547F-BF92-4192-826B-FEFABF8B5A84}">
      <dgm:prSet/>
      <dgm:spPr/>
      <dgm:t>
        <a:bodyPr/>
        <a:lstStyle/>
        <a:p>
          <a:endParaRPr lang="ru-RU"/>
        </a:p>
      </dgm:t>
    </dgm:pt>
    <dgm:pt modelId="{CC89A102-C0B9-42AB-948A-FF3F851D6B59}" type="sibTrans" cxnId="{3A4C547F-BF92-4192-826B-FEFABF8B5A84}">
      <dgm:prSet/>
      <dgm:spPr/>
      <dgm:t>
        <a:bodyPr/>
        <a:lstStyle/>
        <a:p>
          <a:endParaRPr lang="ru-RU"/>
        </a:p>
      </dgm:t>
    </dgm:pt>
    <dgm:pt modelId="{F6C209EB-86FC-4602-95E2-4A8DBE9A63E2}" type="pres">
      <dgm:prSet presAssocID="{4DEAD639-3E94-4D41-8D0B-B9D5143C42C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C02DF2B-EAD7-4788-99A0-C81275258F6F}" type="pres">
      <dgm:prSet presAssocID="{F806BF61-BD76-4B3A-8A03-DFABCFC40176}" presName="compNode" presStyleCnt="0"/>
      <dgm:spPr/>
    </dgm:pt>
    <dgm:pt modelId="{39A38701-3952-47DF-B89B-D4D82D988AC8}" type="pres">
      <dgm:prSet presAssocID="{F806BF61-BD76-4B3A-8A03-DFABCFC40176}" presName="dummyConnPt" presStyleCnt="0"/>
      <dgm:spPr/>
    </dgm:pt>
    <dgm:pt modelId="{493BCA47-F3C2-400F-8DE7-7F4C940BF836}" type="pres">
      <dgm:prSet presAssocID="{F806BF61-BD76-4B3A-8A03-DFABCFC40176}" presName="node" presStyleLbl="node1" presStyleIdx="0" presStyleCnt="9" custLinFactNeighborX="10758" custLinFactNeighborY="13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5B249-8ED4-4381-A4F9-46D6765E260C}" type="pres">
      <dgm:prSet presAssocID="{C923B406-2A87-4CE7-8D54-4187B9397A8F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BE629727-5E5D-4B75-8CAB-FBA310487EC8}" type="pres">
      <dgm:prSet presAssocID="{655281F5-1249-44DA-A17F-398EFDE9BBBA}" presName="compNode" presStyleCnt="0"/>
      <dgm:spPr/>
    </dgm:pt>
    <dgm:pt modelId="{B6DADE71-9D25-4AF0-BC42-34F15A297225}" type="pres">
      <dgm:prSet presAssocID="{655281F5-1249-44DA-A17F-398EFDE9BBBA}" presName="dummyConnPt" presStyleCnt="0"/>
      <dgm:spPr/>
    </dgm:pt>
    <dgm:pt modelId="{F43A6352-C447-412B-92A8-61580B241D78}" type="pres">
      <dgm:prSet presAssocID="{655281F5-1249-44DA-A17F-398EFDE9BBBA}" presName="node" presStyleLbl="node1" presStyleIdx="1" presStyleCnt="9" custLinFactNeighborX="9325" custLinFactNeighborY="7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9E34D-44CF-42CC-A3A9-4273D22C70A1}" type="pres">
      <dgm:prSet presAssocID="{59D67BAA-5E16-4E5E-9AE4-B78061464012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A1D42FBA-69C7-4CB8-944A-110FF95CBAEE}" type="pres">
      <dgm:prSet presAssocID="{68E6B60E-8D11-4FE5-9430-7EE423951901}" presName="compNode" presStyleCnt="0"/>
      <dgm:spPr/>
    </dgm:pt>
    <dgm:pt modelId="{9B5EB628-7FE1-44B3-8A20-8218670F2627}" type="pres">
      <dgm:prSet presAssocID="{68E6B60E-8D11-4FE5-9430-7EE423951901}" presName="dummyConnPt" presStyleCnt="0"/>
      <dgm:spPr/>
    </dgm:pt>
    <dgm:pt modelId="{EFEF8341-DFE0-4619-954F-C614D9E3545F}" type="pres">
      <dgm:prSet presAssocID="{68E6B60E-8D11-4FE5-9430-7EE423951901}" presName="node" presStyleLbl="node1" presStyleIdx="2" presStyleCnt="9" custLinFactNeighborX="9325" custLinFactNeighborY="7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2C274-4966-46D4-847C-C47CEAB4E92C}" type="pres">
      <dgm:prSet presAssocID="{A1328980-11AB-4A98-AB61-50C29A5DCABE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028B1BF3-CFA7-413E-9DC4-E7689BAF8AA4}" type="pres">
      <dgm:prSet presAssocID="{D610E54A-2C62-471B-B2BB-77F1499DE599}" presName="compNode" presStyleCnt="0"/>
      <dgm:spPr/>
    </dgm:pt>
    <dgm:pt modelId="{43556A3A-011C-4BEE-BCDC-C8A065F17977}" type="pres">
      <dgm:prSet presAssocID="{D610E54A-2C62-471B-B2BB-77F1499DE599}" presName="dummyConnPt" presStyleCnt="0"/>
      <dgm:spPr/>
    </dgm:pt>
    <dgm:pt modelId="{791877D7-00EA-4132-8B87-8CF20CAA4E34}" type="pres">
      <dgm:prSet presAssocID="{D610E54A-2C62-471B-B2BB-77F1499DE599}" presName="node" presStyleLbl="node1" presStyleIdx="3" presStyleCnt="9" custLinFactNeighborX="6557" custLinFactNeighborY="2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9AC21-5196-4BE2-B886-13C6812FD9B9}" type="pres">
      <dgm:prSet presAssocID="{C2CDE245-6006-4DBF-90FE-D01020C8719F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94A6FCE0-28DF-488F-B8F4-520B617D6AE6}" type="pres">
      <dgm:prSet presAssocID="{4AEC67B4-BD1E-49F6-AD18-79C2260EF620}" presName="compNode" presStyleCnt="0"/>
      <dgm:spPr/>
    </dgm:pt>
    <dgm:pt modelId="{6F1EA065-3491-4EE2-AFA5-4400A53B1C10}" type="pres">
      <dgm:prSet presAssocID="{4AEC67B4-BD1E-49F6-AD18-79C2260EF620}" presName="dummyConnPt" presStyleCnt="0"/>
      <dgm:spPr/>
    </dgm:pt>
    <dgm:pt modelId="{F3DF29D8-3B11-4FC2-8DC4-8839A4D477CC}" type="pres">
      <dgm:prSet presAssocID="{4AEC67B4-BD1E-49F6-AD18-79C2260EF620}" presName="node" presStyleLbl="node1" presStyleIdx="4" presStyleCnt="9" custLinFactNeighborX="10758" custLinFactNeighborY="7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CE68E-82EE-4209-9CDE-2D55E638D2DF}" type="pres">
      <dgm:prSet presAssocID="{93C304ED-30F1-4884-820E-BD8F631C2A36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12312A86-F999-4F69-B16A-804A2ED20414}" type="pres">
      <dgm:prSet presAssocID="{4654E572-16E7-4DD0-B76A-816015071CDC}" presName="compNode" presStyleCnt="0"/>
      <dgm:spPr/>
    </dgm:pt>
    <dgm:pt modelId="{8B15668C-42CF-4529-9344-97557D7637CC}" type="pres">
      <dgm:prSet presAssocID="{4654E572-16E7-4DD0-B76A-816015071CDC}" presName="dummyConnPt" presStyleCnt="0"/>
      <dgm:spPr/>
    </dgm:pt>
    <dgm:pt modelId="{C4F26093-00EB-42A0-86BE-7295330BAC9C}" type="pres">
      <dgm:prSet presAssocID="{4654E572-16E7-4DD0-B76A-816015071CDC}" presName="node" presStyleLbl="node1" presStyleIdx="5" presStyleCnt="9" custLinFactNeighborX="10758" custLinFactNeighborY="6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D1D86-499B-47A4-BDEE-FC547D279867}" type="pres">
      <dgm:prSet presAssocID="{03B689B8-1367-4476-86B3-8CAC5B6CE2A6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52A50260-338D-4378-9778-4BB6F8F363D0}" type="pres">
      <dgm:prSet presAssocID="{415C9DB9-676E-4463-B8C1-6FF5FF232DBE}" presName="compNode" presStyleCnt="0"/>
      <dgm:spPr/>
    </dgm:pt>
    <dgm:pt modelId="{A4FBF71A-9E3B-4CAA-B806-10FF68935D2A}" type="pres">
      <dgm:prSet presAssocID="{415C9DB9-676E-4463-B8C1-6FF5FF232DBE}" presName="dummyConnPt" presStyleCnt="0"/>
      <dgm:spPr/>
    </dgm:pt>
    <dgm:pt modelId="{FF538BA8-EA91-4EC4-B282-3020188D128B}" type="pres">
      <dgm:prSet presAssocID="{415C9DB9-676E-4463-B8C1-6FF5FF232DBE}" presName="node" presStyleLbl="node1" presStyleIdx="6" presStyleCnt="9" custScaleX="117628" custLinFactNeighborX="1433" custLinFactNeighborY="7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BFBEA-4C5F-42D2-9DBD-95DCFE531B90}" type="pres">
      <dgm:prSet presAssocID="{8C9064B0-5055-455E-9B3D-CE26EA0683BA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CA40542B-31BF-44B0-9E23-1B5EB9E75A90}" type="pres">
      <dgm:prSet presAssocID="{D3B80021-01DA-4CED-8411-62ABC8747518}" presName="compNode" presStyleCnt="0"/>
      <dgm:spPr/>
    </dgm:pt>
    <dgm:pt modelId="{A480FA42-D829-45BD-8BFD-B93BFB4600C3}" type="pres">
      <dgm:prSet presAssocID="{D3B80021-01DA-4CED-8411-62ABC8747518}" presName="dummyConnPt" presStyleCnt="0"/>
      <dgm:spPr/>
    </dgm:pt>
    <dgm:pt modelId="{778EB6F9-7907-48A1-A0FF-91233DA28120}" type="pres">
      <dgm:prSet presAssocID="{D3B80021-01DA-4CED-8411-62ABC8747518}" presName="node" presStyleLbl="node1" presStyleIdx="7" presStyleCnt="9" custScaleX="118453" custLinFactNeighborX="5222" custLinFactNeighborY="7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B6D22-EEF3-4671-BCA3-0D66F496E7FF}" type="pres">
      <dgm:prSet presAssocID="{B301F872-FE85-425F-90BE-B4CE17111910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8A741D14-35FF-464D-A45E-204BB507F27C}" type="pres">
      <dgm:prSet presAssocID="{E89AB0C7-1CB4-46F1-B61E-74F7D90D4E44}" presName="compNode" presStyleCnt="0"/>
      <dgm:spPr/>
    </dgm:pt>
    <dgm:pt modelId="{E5BF6558-11EA-4C7A-8C3F-13670690ACB2}" type="pres">
      <dgm:prSet presAssocID="{E89AB0C7-1CB4-46F1-B61E-74F7D90D4E44}" presName="dummyConnPt" presStyleCnt="0"/>
      <dgm:spPr/>
    </dgm:pt>
    <dgm:pt modelId="{689BA5E1-D933-47CB-9CAD-585B0C044A90}" type="pres">
      <dgm:prSet presAssocID="{E89AB0C7-1CB4-46F1-B61E-74F7D90D4E44}" presName="node" presStyleLbl="node1" presStyleIdx="8" presStyleCnt="9" custScaleX="108403" custLinFactNeighborX="1021" custLinFactNeighborY="2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FF0CF7-26F2-4546-881D-0BC600FEE05E}" type="presOf" srcId="{4DEAD639-3E94-4D41-8D0B-B9D5143C42C0}" destId="{F6C209EB-86FC-4602-95E2-4A8DBE9A63E2}" srcOrd="0" destOrd="0" presId="urn:microsoft.com/office/officeart/2005/8/layout/bProcess4"/>
    <dgm:cxn modelId="{430BE704-305B-4B4E-BB4E-9570CE645444}" type="presOf" srcId="{4654E572-16E7-4DD0-B76A-816015071CDC}" destId="{C4F26093-00EB-42A0-86BE-7295330BAC9C}" srcOrd="0" destOrd="0" presId="urn:microsoft.com/office/officeart/2005/8/layout/bProcess4"/>
    <dgm:cxn modelId="{4A5CF991-0EB9-4192-BCBD-EFFD166F773D}" srcId="{4DEAD639-3E94-4D41-8D0B-B9D5143C42C0}" destId="{415C9DB9-676E-4463-B8C1-6FF5FF232DBE}" srcOrd="6" destOrd="0" parTransId="{EE69A308-A8A3-4B40-A8E3-C334C90B1789}" sibTransId="{8C9064B0-5055-455E-9B3D-CE26EA0683BA}"/>
    <dgm:cxn modelId="{053CBA51-F36C-44D1-8028-1344ADFC8B1B}" type="presOf" srcId="{68E6B60E-8D11-4FE5-9430-7EE423951901}" destId="{EFEF8341-DFE0-4619-954F-C614D9E3545F}" srcOrd="0" destOrd="0" presId="urn:microsoft.com/office/officeart/2005/8/layout/bProcess4"/>
    <dgm:cxn modelId="{9F69D021-0184-4AEA-B699-77710A9B8DD6}" type="presOf" srcId="{93C304ED-30F1-4884-820E-BD8F631C2A36}" destId="{917CE68E-82EE-4209-9CDE-2D55E638D2DF}" srcOrd="0" destOrd="0" presId="urn:microsoft.com/office/officeart/2005/8/layout/bProcess4"/>
    <dgm:cxn modelId="{A135CB32-E718-4327-B2C6-C6FAF9554666}" type="presOf" srcId="{655281F5-1249-44DA-A17F-398EFDE9BBBA}" destId="{F43A6352-C447-412B-92A8-61580B241D78}" srcOrd="0" destOrd="0" presId="urn:microsoft.com/office/officeart/2005/8/layout/bProcess4"/>
    <dgm:cxn modelId="{55B24AA5-EB6F-4FDB-A009-3D1F03EB226E}" srcId="{4DEAD639-3E94-4D41-8D0B-B9D5143C42C0}" destId="{68E6B60E-8D11-4FE5-9430-7EE423951901}" srcOrd="2" destOrd="0" parTransId="{53DEF7B0-752D-4ACB-B08A-06BF42268022}" sibTransId="{A1328980-11AB-4A98-AB61-50C29A5DCABE}"/>
    <dgm:cxn modelId="{DD8D3973-DE55-47EA-A4D9-FA978A124A40}" srcId="{4DEAD639-3E94-4D41-8D0B-B9D5143C42C0}" destId="{D610E54A-2C62-471B-B2BB-77F1499DE599}" srcOrd="3" destOrd="0" parTransId="{BB254550-0F72-4F36-A5DD-501878C0505F}" sibTransId="{C2CDE245-6006-4DBF-90FE-D01020C8719F}"/>
    <dgm:cxn modelId="{409D9BEA-79A3-49C7-B284-3502882A4354}" type="presOf" srcId="{415C9DB9-676E-4463-B8C1-6FF5FF232DBE}" destId="{FF538BA8-EA91-4EC4-B282-3020188D128B}" srcOrd="0" destOrd="0" presId="urn:microsoft.com/office/officeart/2005/8/layout/bProcess4"/>
    <dgm:cxn modelId="{10ED0FCA-892B-4426-A7EA-B69F0E51E3F1}" type="presOf" srcId="{E89AB0C7-1CB4-46F1-B61E-74F7D90D4E44}" destId="{689BA5E1-D933-47CB-9CAD-585B0C044A90}" srcOrd="0" destOrd="0" presId="urn:microsoft.com/office/officeart/2005/8/layout/bProcess4"/>
    <dgm:cxn modelId="{5897E232-0C81-4D82-A22B-66DD0451C1EA}" srcId="{4DEAD639-3E94-4D41-8D0B-B9D5143C42C0}" destId="{4AEC67B4-BD1E-49F6-AD18-79C2260EF620}" srcOrd="4" destOrd="0" parTransId="{0321FD88-5EDA-487A-977A-D7C4A8010616}" sibTransId="{93C304ED-30F1-4884-820E-BD8F631C2A36}"/>
    <dgm:cxn modelId="{B520CC11-943C-4DEA-81F5-89F1E238B9ED}" type="presOf" srcId="{D610E54A-2C62-471B-B2BB-77F1499DE599}" destId="{791877D7-00EA-4132-8B87-8CF20CAA4E34}" srcOrd="0" destOrd="0" presId="urn:microsoft.com/office/officeart/2005/8/layout/bProcess4"/>
    <dgm:cxn modelId="{40DCD2ED-D218-483E-A788-4418D760C44F}" type="presOf" srcId="{F806BF61-BD76-4B3A-8A03-DFABCFC40176}" destId="{493BCA47-F3C2-400F-8DE7-7F4C940BF836}" srcOrd="0" destOrd="0" presId="urn:microsoft.com/office/officeart/2005/8/layout/bProcess4"/>
    <dgm:cxn modelId="{A4083651-4273-4284-94D0-A5E79D3F6DD8}" type="presOf" srcId="{C2CDE245-6006-4DBF-90FE-D01020C8719F}" destId="{2BF9AC21-5196-4BE2-B886-13C6812FD9B9}" srcOrd="0" destOrd="0" presId="urn:microsoft.com/office/officeart/2005/8/layout/bProcess4"/>
    <dgm:cxn modelId="{F1C02BC8-6056-4323-A5D8-E663BAEA1A85}" type="presOf" srcId="{59D67BAA-5E16-4E5E-9AE4-B78061464012}" destId="{0A49E34D-44CF-42CC-A3A9-4273D22C70A1}" srcOrd="0" destOrd="0" presId="urn:microsoft.com/office/officeart/2005/8/layout/bProcess4"/>
    <dgm:cxn modelId="{33640C3C-F290-4324-9D4F-FA82BE0A5D99}" srcId="{4DEAD639-3E94-4D41-8D0B-B9D5143C42C0}" destId="{4654E572-16E7-4DD0-B76A-816015071CDC}" srcOrd="5" destOrd="0" parTransId="{0719BB51-4AF8-4734-8924-F04C0FFE2D1E}" sibTransId="{03B689B8-1367-4476-86B3-8CAC5B6CE2A6}"/>
    <dgm:cxn modelId="{D2A2D1B4-A857-451F-9139-15EFFE57D45E}" srcId="{4DEAD639-3E94-4D41-8D0B-B9D5143C42C0}" destId="{F806BF61-BD76-4B3A-8A03-DFABCFC40176}" srcOrd="0" destOrd="0" parTransId="{A190A234-60E5-4441-A04B-41048C22233A}" sibTransId="{C923B406-2A87-4CE7-8D54-4187B9397A8F}"/>
    <dgm:cxn modelId="{F24F9939-8F74-4045-A225-26500369B39C}" type="presOf" srcId="{D3B80021-01DA-4CED-8411-62ABC8747518}" destId="{778EB6F9-7907-48A1-A0FF-91233DA28120}" srcOrd="0" destOrd="0" presId="urn:microsoft.com/office/officeart/2005/8/layout/bProcess4"/>
    <dgm:cxn modelId="{B037AF21-B36D-444F-A61B-68FE094F0241}" srcId="{4DEAD639-3E94-4D41-8D0B-B9D5143C42C0}" destId="{655281F5-1249-44DA-A17F-398EFDE9BBBA}" srcOrd="1" destOrd="0" parTransId="{1D059F3E-7C3E-4C0E-B5A0-01B7EE3D70A8}" sibTransId="{59D67BAA-5E16-4E5E-9AE4-B78061464012}"/>
    <dgm:cxn modelId="{59D9A5FA-7152-44D1-9F8B-32E2891AAECC}" type="presOf" srcId="{B301F872-FE85-425F-90BE-B4CE17111910}" destId="{C4CB6D22-EEF3-4671-BCA3-0D66F496E7FF}" srcOrd="0" destOrd="0" presId="urn:microsoft.com/office/officeart/2005/8/layout/bProcess4"/>
    <dgm:cxn modelId="{733F64AB-C14D-4AB3-835D-0934E26A119B}" type="presOf" srcId="{03B689B8-1367-4476-86B3-8CAC5B6CE2A6}" destId="{64BD1D86-499B-47A4-BDEE-FC547D279867}" srcOrd="0" destOrd="0" presId="urn:microsoft.com/office/officeart/2005/8/layout/bProcess4"/>
    <dgm:cxn modelId="{9019290E-991B-4A93-A5EB-BCF2F1AC761C}" type="presOf" srcId="{C923B406-2A87-4CE7-8D54-4187B9397A8F}" destId="{1B45B249-8ED4-4381-A4F9-46D6765E260C}" srcOrd="0" destOrd="0" presId="urn:microsoft.com/office/officeart/2005/8/layout/bProcess4"/>
    <dgm:cxn modelId="{9B17A889-157C-4E85-8BF6-062D55178C40}" type="presOf" srcId="{A1328980-11AB-4A98-AB61-50C29A5DCABE}" destId="{0852C274-4966-46D4-847C-C47CEAB4E92C}" srcOrd="0" destOrd="0" presId="urn:microsoft.com/office/officeart/2005/8/layout/bProcess4"/>
    <dgm:cxn modelId="{C14FD187-55DC-46FF-849B-693A08D45ED9}" type="presOf" srcId="{4AEC67B4-BD1E-49F6-AD18-79C2260EF620}" destId="{F3DF29D8-3B11-4FC2-8DC4-8839A4D477CC}" srcOrd="0" destOrd="0" presId="urn:microsoft.com/office/officeart/2005/8/layout/bProcess4"/>
    <dgm:cxn modelId="{ABA03963-96CB-404C-BF4E-25E62B63B280}" srcId="{4DEAD639-3E94-4D41-8D0B-B9D5143C42C0}" destId="{D3B80021-01DA-4CED-8411-62ABC8747518}" srcOrd="7" destOrd="0" parTransId="{72A22837-C4DC-4A74-A54F-540C591F13AF}" sibTransId="{B301F872-FE85-425F-90BE-B4CE17111910}"/>
    <dgm:cxn modelId="{3A4C547F-BF92-4192-826B-FEFABF8B5A84}" srcId="{4DEAD639-3E94-4D41-8D0B-B9D5143C42C0}" destId="{E89AB0C7-1CB4-46F1-B61E-74F7D90D4E44}" srcOrd="8" destOrd="0" parTransId="{8BCC78C4-D1B2-4B80-9D17-C4268D2068F8}" sibTransId="{CC89A102-C0B9-42AB-948A-FF3F851D6B59}"/>
    <dgm:cxn modelId="{C3A0A707-1217-4045-95B6-024854EA95D5}" type="presOf" srcId="{8C9064B0-5055-455E-9B3D-CE26EA0683BA}" destId="{1CDBFBEA-4C5F-42D2-9DBD-95DCFE531B90}" srcOrd="0" destOrd="0" presId="urn:microsoft.com/office/officeart/2005/8/layout/bProcess4"/>
    <dgm:cxn modelId="{72079DAE-F200-4E8F-B718-0201F80B4AF3}" type="presParOf" srcId="{F6C209EB-86FC-4602-95E2-4A8DBE9A63E2}" destId="{0C02DF2B-EAD7-4788-99A0-C81275258F6F}" srcOrd="0" destOrd="0" presId="urn:microsoft.com/office/officeart/2005/8/layout/bProcess4"/>
    <dgm:cxn modelId="{2706D3F2-EE8B-4C0A-BC24-F99FFCB7AA79}" type="presParOf" srcId="{0C02DF2B-EAD7-4788-99A0-C81275258F6F}" destId="{39A38701-3952-47DF-B89B-D4D82D988AC8}" srcOrd="0" destOrd="0" presId="urn:microsoft.com/office/officeart/2005/8/layout/bProcess4"/>
    <dgm:cxn modelId="{F9AFC487-3408-4ADB-931E-736494F9CEF4}" type="presParOf" srcId="{0C02DF2B-EAD7-4788-99A0-C81275258F6F}" destId="{493BCA47-F3C2-400F-8DE7-7F4C940BF836}" srcOrd="1" destOrd="0" presId="urn:microsoft.com/office/officeart/2005/8/layout/bProcess4"/>
    <dgm:cxn modelId="{D04BD128-4A70-4B9C-BCDB-0AF87CEC7611}" type="presParOf" srcId="{F6C209EB-86FC-4602-95E2-4A8DBE9A63E2}" destId="{1B45B249-8ED4-4381-A4F9-46D6765E260C}" srcOrd="1" destOrd="0" presId="urn:microsoft.com/office/officeart/2005/8/layout/bProcess4"/>
    <dgm:cxn modelId="{8499B576-3A27-4534-B27F-F0190489B1A0}" type="presParOf" srcId="{F6C209EB-86FC-4602-95E2-4A8DBE9A63E2}" destId="{BE629727-5E5D-4B75-8CAB-FBA310487EC8}" srcOrd="2" destOrd="0" presId="urn:microsoft.com/office/officeart/2005/8/layout/bProcess4"/>
    <dgm:cxn modelId="{BE69734C-D98B-4984-94D0-6979A9852285}" type="presParOf" srcId="{BE629727-5E5D-4B75-8CAB-FBA310487EC8}" destId="{B6DADE71-9D25-4AF0-BC42-34F15A297225}" srcOrd="0" destOrd="0" presId="urn:microsoft.com/office/officeart/2005/8/layout/bProcess4"/>
    <dgm:cxn modelId="{380C681B-25AE-42AB-B50E-21271FF1D7D0}" type="presParOf" srcId="{BE629727-5E5D-4B75-8CAB-FBA310487EC8}" destId="{F43A6352-C447-412B-92A8-61580B241D78}" srcOrd="1" destOrd="0" presId="urn:microsoft.com/office/officeart/2005/8/layout/bProcess4"/>
    <dgm:cxn modelId="{82FDA366-97DE-4F9F-9129-3E93A3AA5CEC}" type="presParOf" srcId="{F6C209EB-86FC-4602-95E2-4A8DBE9A63E2}" destId="{0A49E34D-44CF-42CC-A3A9-4273D22C70A1}" srcOrd="3" destOrd="0" presId="urn:microsoft.com/office/officeart/2005/8/layout/bProcess4"/>
    <dgm:cxn modelId="{61DC03AB-1B65-4465-A747-C921054EAD7C}" type="presParOf" srcId="{F6C209EB-86FC-4602-95E2-4A8DBE9A63E2}" destId="{A1D42FBA-69C7-4CB8-944A-110FF95CBAEE}" srcOrd="4" destOrd="0" presId="urn:microsoft.com/office/officeart/2005/8/layout/bProcess4"/>
    <dgm:cxn modelId="{6103F907-ED4F-4A2D-8AEA-B26C55EC4078}" type="presParOf" srcId="{A1D42FBA-69C7-4CB8-944A-110FF95CBAEE}" destId="{9B5EB628-7FE1-44B3-8A20-8218670F2627}" srcOrd="0" destOrd="0" presId="urn:microsoft.com/office/officeart/2005/8/layout/bProcess4"/>
    <dgm:cxn modelId="{C2C0983E-FDF3-43C8-B467-8CB100431BB0}" type="presParOf" srcId="{A1D42FBA-69C7-4CB8-944A-110FF95CBAEE}" destId="{EFEF8341-DFE0-4619-954F-C614D9E3545F}" srcOrd="1" destOrd="0" presId="urn:microsoft.com/office/officeart/2005/8/layout/bProcess4"/>
    <dgm:cxn modelId="{10B7A63B-BD74-45FA-BFD9-B43BFE61448D}" type="presParOf" srcId="{F6C209EB-86FC-4602-95E2-4A8DBE9A63E2}" destId="{0852C274-4966-46D4-847C-C47CEAB4E92C}" srcOrd="5" destOrd="0" presId="urn:microsoft.com/office/officeart/2005/8/layout/bProcess4"/>
    <dgm:cxn modelId="{6D3BB476-F2B6-410F-B644-12F513F7C094}" type="presParOf" srcId="{F6C209EB-86FC-4602-95E2-4A8DBE9A63E2}" destId="{028B1BF3-CFA7-413E-9DC4-E7689BAF8AA4}" srcOrd="6" destOrd="0" presId="urn:microsoft.com/office/officeart/2005/8/layout/bProcess4"/>
    <dgm:cxn modelId="{51DA2829-3BEC-46DC-9BCD-60258D47DD29}" type="presParOf" srcId="{028B1BF3-CFA7-413E-9DC4-E7689BAF8AA4}" destId="{43556A3A-011C-4BEE-BCDC-C8A065F17977}" srcOrd="0" destOrd="0" presId="urn:microsoft.com/office/officeart/2005/8/layout/bProcess4"/>
    <dgm:cxn modelId="{8277592A-DAE9-453D-B4C5-1CED0F6135CB}" type="presParOf" srcId="{028B1BF3-CFA7-413E-9DC4-E7689BAF8AA4}" destId="{791877D7-00EA-4132-8B87-8CF20CAA4E34}" srcOrd="1" destOrd="0" presId="urn:microsoft.com/office/officeart/2005/8/layout/bProcess4"/>
    <dgm:cxn modelId="{3A123915-EE81-4322-B275-6CA0249378CD}" type="presParOf" srcId="{F6C209EB-86FC-4602-95E2-4A8DBE9A63E2}" destId="{2BF9AC21-5196-4BE2-B886-13C6812FD9B9}" srcOrd="7" destOrd="0" presId="urn:microsoft.com/office/officeart/2005/8/layout/bProcess4"/>
    <dgm:cxn modelId="{216EDD90-5958-4F93-A087-0AA8039307CF}" type="presParOf" srcId="{F6C209EB-86FC-4602-95E2-4A8DBE9A63E2}" destId="{94A6FCE0-28DF-488F-B8F4-520B617D6AE6}" srcOrd="8" destOrd="0" presId="urn:microsoft.com/office/officeart/2005/8/layout/bProcess4"/>
    <dgm:cxn modelId="{326396FD-2ABD-48FB-AD98-2B9B32E640E2}" type="presParOf" srcId="{94A6FCE0-28DF-488F-B8F4-520B617D6AE6}" destId="{6F1EA065-3491-4EE2-AFA5-4400A53B1C10}" srcOrd="0" destOrd="0" presId="urn:microsoft.com/office/officeart/2005/8/layout/bProcess4"/>
    <dgm:cxn modelId="{F0776436-97C4-427A-A23F-D59CCDE82014}" type="presParOf" srcId="{94A6FCE0-28DF-488F-B8F4-520B617D6AE6}" destId="{F3DF29D8-3B11-4FC2-8DC4-8839A4D477CC}" srcOrd="1" destOrd="0" presId="urn:microsoft.com/office/officeart/2005/8/layout/bProcess4"/>
    <dgm:cxn modelId="{3675929E-E61D-4F29-BD3B-B55B77F950B6}" type="presParOf" srcId="{F6C209EB-86FC-4602-95E2-4A8DBE9A63E2}" destId="{917CE68E-82EE-4209-9CDE-2D55E638D2DF}" srcOrd="9" destOrd="0" presId="urn:microsoft.com/office/officeart/2005/8/layout/bProcess4"/>
    <dgm:cxn modelId="{9BF2F0A3-11FD-4634-AF3D-762236418C3C}" type="presParOf" srcId="{F6C209EB-86FC-4602-95E2-4A8DBE9A63E2}" destId="{12312A86-F999-4F69-B16A-804A2ED20414}" srcOrd="10" destOrd="0" presId="urn:microsoft.com/office/officeart/2005/8/layout/bProcess4"/>
    <dgm:cxn modelId="{A38E58AD-F07C-4993-90AA-AD52007182D5}" type="presParOf" srcId="{12312A86-F999-4F69-B16A-804A2ED20414}" destId="{8B15668C-42CF-4529-9344-97557D7637CC}" srcOrd="0" destOrd="0" presId="urn:microsoft.com/office/officeart/2005/8/layout/bProcess4"/>
    <dgm:cxn modelId="{FB4D9552-D3CE-4C78-9A2E-C3C4520879B9}" type="presParOf" srcId="{12312A86-F999-4F69-B16A-804A2ED20414}" destId="{C4F26093-00EB-42A0-86BE-7295330BAC9C}" srcOrd="1" destOrd="0" presId="urn:microsoft.com/office/officeart/2005/8/layout/bProcess4"/>
    <dgm:cxn modelId="{E07891A5-E5AF-4F2B-80E7-59162834FBE3}" type="presParOf" srcId="{F6C209EB-86FC-4602-95E2-4A8DBE9A63E2}" destId="{64BD1D86-499B-47A4-BDEE-FC547D279867}" srcOrd="11" destOrd="0" presId="urn:microsoft.com/office/officeart/2005/8/layout/bProcess4"/>
    <dgm:cxn modelId="{CB613B21-7756-456E-A284-3D4540502954}" type="presParOf" srcId="{F6C209EB-86FC-4602-95E2-4A8DBE9A63E2}" destId="{52A50260-338D-4378-9778-4BB6F8F363D0}" srcOrd="12" destOrd="0" presId="urn:microsoft.com/office/officeart/2005/8/layout/bProcess4"/>
    <dgm:cxn modelId="{80DEA3FE-D303-4FD2-8A14-189AFEF7E208}" type="presParOf" srcId="{52A50260-338D-4378-9778-4BB6F8F363D0}" destId="{A4FBF71A-9E3B-4CAA-B806-10FF68935D2A}" srcOrd="0" destOrd="0" presId="urn:microsoft.com/office/officeart/2005/8/layout/bProcess4"/>
    <dgm:cxn modelId="{59988FFC-F7A5-4FE9-8DB2-6D4C4A618DBE}" type="presParOf" srcId="{52A50260-338D-4378-9778-4BB6F8F363D0}" destId="{FF538BA8-EA91-4EC4-B282-3020188D128B}" srcOrd="1" destOrd="0" presId="urn:microsoft.com/office/officeart/2005/8/layout/bProcess4"/>
    <dgm:cxn modelId="{95586413-1A5E-4AD6-BB40-A11D801DA6F3}" type="presParOf" srcId="{F6C209EB-86FC-4602-95E2-4A8DBE9A63E2}" destId="{1CDBFBEA-4C5F-42D2-9DBD-95DCFE531B90}" srcOrd="13" destOrd="0" presId="urn:microsoft.com/office/officeart/2005/8/layout/bProcess4"/>
    <dgm:cxn modelId="{6240CB0D-904C-45F1-8A17-BE54862D5AA8}" type="presParOf" srcId="{F6C209EB-86FC-4602-95E2-4A8DBE9A63E2}" destId="{CA40542B-31BF-44B0-9E23-1B5EB9E75A90}" srcOrd="14" destOrd="0" presId="urn:microsoft.com/office/officeart/2005/8/layout/bProcess4"/>
    <dgm:cxn modelId="{2FCF333A-0E38-4BA3-A9D7-33B2CF9507D6}" type="presParOf" srcId="{CA40542B-31BF-44B0-9E23-1B5EB9E75A90}" destId="{A480FA42-D829-45BD-8BFD-B93BFB4600C3}" srcOrd="0" destOrd="0" presId="urn:microsoft.com/office/officeart/2005/8/layout/bProcess4"/>
    <dgm:cxn modelId="{89CBFE9E-F099-4092-9D59-59B0DF26F039}" type="presParOf" srcId="{CA40542B-31BF-44B0-9E23-1B5EB9E75A90}" destId="{778EB6F9-7907-48A1-A0FF-91233DA28120}" srcOrd="1" destOrd="0" presId="urn:microsoft.com/office/officeart/2005/8/layout/bProcess4"/>
    <dgm:cxn modelId="{E1CF0024-C2AF-4B1D-B97A-33F632500B00}" type="presParOf" srcId="{F6C209EB-86FC-4602-95E2-4A8DBE9A63E2}" destId="{C4CB6D22-EEF3-4671-BCA3-0D66F496E7FF}" srcOrd="15" destOrd="0" presId="urn:microsoft.com/office/officeart/2005/8/layout/bProcess4"/>
    <dgm:cxn modelId="{E7FF8365-A7EE-45C7-8836-5CEF5887B3BC}" type="presParOf" srcId="{F6C209EB-86FC-4602-95E2-4A8DBE9A63E2}" destId="{8A741D14-35FF-464D-A45E-204BB507F27C}" srcOrd="16" destOrd="0" presId="urn:microsoft.com/office/officeart/2005/8/layout/bProcess4"/>
    <dgm:cxn modelId="{1E2CFEE9-CBA2-47A2-9B0F-0E1BC25ECF9E}" type="presParOf" srcId="{8A741D14-35FF-464D-A45E-204BB507F27C}" destId="{E5BF6558-11EA-4C7A-8C3F-13670690ACB2}" srcOrd="0" destOrd="0" presId="urn:microsoft.com/office/officeart/2005/8/layout/bProcess4"/>
    <dgm:cxn modelId="{9BD7D89B-8D95-4189-A68A-9CA24988F5D1}" type="presParOf" srcId="{8A741D14-35FF-464D-A45E-204BB507F27C}" destId="{689BA5E1-D933-47CB-9CAD-585B0C044A9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EAD639-3E94-4D41-8D0B-B9D5143C42C0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06BF61-BD76-4B3A-8A03-DFABCFC40176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Штраф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90A234-60E5-4441-A04B-41048C22233A}" type="parTrans" cxnId="{D2A2D1B4-A857-451F-9139-15EFFE57D45E}">
      <dgm:prSet/>
      <dgm:spPr/>
      <dgm:t>
        <a:bodyPr/>
        <a:lstStyle/>
        <a:p>
          <a:endParaRPr lang="ru-RU"/>
        </a:p>
      </dgm:t>
    </dgm:pt>
    <dgm:pt modelId="{C923B406-2A87-4CE7-8D54-4187B9397A8F}" type="sibTrans" cxnId="{D2A2D1B4-A857-451F-9139-15EFFE57D45E}">
      <dgm:prSet/>
      <dgm:spPr/>
      <dgm:t>
        <a:bodyPr/>
        <a:lstStyle/>
        <a:p>
          <a:endParaRPr lang="ru-RU"/>
        </a:p>
      </dgm:t>
    </dgm:pt>
    <dgm:pt modelId="{655281F5-1249-44DA-A17F-398EFDE9BBBA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Обязательные работы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059F3E-7C3E-4C0E-B5A0-01B7EE3D70A8}" type="parTrans" cxnId="{B037AF21-B36D-444F-A61B-68FE094F0241}">
      <dgm:prSet/>
      <dgm:spPr/>
      <dgm:t>
        <a:bodyPr/>
        <a:lstStyle/>
        <a:p>
          <a:endParaRPr lang="ru-RU"/>
        </a:p>
      </dgm:t>
    </dgm:pt>
    <dgm:pt modelId="{59D67BAA-5E16-4E5E-9AE4-B78061464012}" type="sibTrans" cxnId="{B037AF21-B36D-444F-A61B-68FE094F0241}">
      <dgm:prSet/>
      <dgm:spPr/>
      <dgm:t>
        <a:bodyPr/>
        <a:lstStyle/>
        <a:p>
          <a:endParaRPr lang="ru-RU"/>
        </a:p>
      </dgm:t>
    </dgm:pt>
    <dgm:pt modelId="{68E6B60E-8D11-4FE5-9430-7EE423951901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Исправительные работы 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DEF7B0-752D-4ACB-B08A-06BF42268022}" type="parTrans" cxnId="{55B24AA5-EB6F-4FDB-A009-3D1F03EB226E}">
      <dgm:prSet/>
      <dgm:spPr/>
      <dgm:t>
        <a:bodyPr/>
        <a:lstStyle/>
        <a:p>
          <a:endParaRPr lang="ru-RU"/>
        </a:p>
      </dgm:t>
    </dgm:pt>
    <dgm:pt modelId="{A1328980-11AB-4A98-AB61-50C29A5DCABE}" type="sibTrans" cxnId="{55B24AA5-EB6F-4FDB-A009-3D1F03EB226E}">
      <dgm:prSet/>
      <dgm:spPr/>
      <dgm:t>
        <a:bodyPr/>
        <a:lstStyle/>
        <a:p>
          <a:endParaRPr lang="ru-RU"/>
        </a:p>
      </dgm:t>
    </dgm:pt>
    <dgm:pt modelId="{D610E54A-2C62-471B-B2BB-77F1499DE599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Конфискация имущества 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254550-0F72-4F36-A5DD-501878C0505F}" type="parTrans" cxnId="{DD8D3973-DE55-47EA-A4D9-FA978A124A40}">
      <dgm:prSet/>
      <dgm:spPr/>
      <dgm:t>
        <a:bodyPr/>
        <a:lstStyle/>
        <a:p>
          <a:endParaRPr lang="ru-RU"/>
        </a:p>
      </dgm:t>
    </dgm:pt>
    <dgm:pt modelId="{C2CDE245-6006-4DBF-90FE-D01020C8719F}" type="sibTrans" cxnId="{DD8D3973-DE55-47EA-A4D9-FA978A124A40}">
      <dgm:prSet/>
      <dgm:spPr/>
      <dgm:t>
        <a:bodyPr/>
        <a:lstStyle/>
        <a:p>
          <a:endParaRPr lang="ru-RU"/>
        </a:p>
      </dgm:t>
    </dgm:pt>
    <dgm:pt modelId="{4AEC67B4-BD1E-49F6-AD18-79C2260EF620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Ограничение свободы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1FD88-5EDA-487A-977A-D7C4A8010616}" type="parTrans" cxnId="{5897E232-0C81-4D82-A22B-66DD0451C1EA}">
      <dgm:prSet/>
      <dgm:spPr/>
      <dgm:t>
        <a:bodyPr/>
        <a:lstStyle/>
        <a:p>
          <a:endParaRPr lang="ru-RU"/>
        </a:p>
      </dgm:t>
    </dgm:pt>
    <dgm:pt modelId="{93C304ED-30F1-4884-820E-BD8F631C2A36}" type="sibTrans" cxnId="{5897E232-0C81-4D82-A22B-66DD0451C1EA}">
      <dgm:prSet/>
      <dgm:spPr/>
      <dgm:t>
        <a:bodyPr/>
        <a:lstStyle/>
        <a:p>
          <a:endParaRPr lang="ru-RU"/>
        </a:p>
      </dgm:t>
    </dgm:pt>
    <dgm:pt modelId="{4654E572-16E7-4DD0-B76A-816015071CDC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Арест 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19BB51-4AF8-4734-8924-F04C0FFE2D1E}" type="parTrans" cxnId="{33640C3C-F290-4324-9D4F-FA82BE0A5D99}">
      <dgm:prSet/>
      <dgm:spPr/>
      <dgm:t>
        <a:bodyPr/>
        <a:lstStyle/>
        <a:p>
          <a:endParaRPr lang="ru-RU"/>
        </a:p>
      </dgm:t>
    </dgm:pt>
    <dgm:pt modelId="{03B689B8-1367-4476-86B3-8CAC5B6CE2A6}" type="sibTrans" cxnId="{33640C3C-F290-4324-9D4F-FA82BE0A5D99}">
      <dgm:prSet/>
      <dgm:spPr/>
      <dgm:t>
        <a:bodyPr/>
        <a:lstStyle/>
        <a:p>
          <a:endParaRPr lang="ru-RU"/>
        </a:p>
      </dgm:t>
    </dgm:pt>
    <dgm:pt modelId="{415C9DB9-676E-4463-B8C1-6FF5FF232DBE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Лишение свободы на определенный срок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69A308-A8A3-4B40-A8E3-C334C90B1789}" type="parTrans" cxnId="{4A5CF991-0EB9-4192-BCBD-EFFD166F773D}">
      <dgm:prSet/>
      <dgm:spPr/>
      <dgm:t>
        <a:bodyPr/>
        <a:lstStyle/>
        <a:p>
          <a:endParaRPr lang="ru-RU"/>
        </a:p>
      </dgm:t>
    </dgm:pt>
    <dgm:pt modelId="{8C9064B0-5055-455E-9B3D-CE26EA0683BA}" type="sibTrans" cxnId="{4A5CF991-0EB9-4192-BCBD-EFFD166F773D}">
      <dgm:prSet/>
      <dgm:spPr/>
      <dgm:t>
        <a:bodyPr/>
        <a:lstStyle/>
        <a:p>
          <a:endParaRPr lang="ru-RU"/>
        </a:p>
      </dgm:t>
    </dgm:pt>
    <dgm:pt modelId="{D3B80021-01DA-4CED-8411-62ABC8747518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Пожизненное лишение свободы 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A22837-C4DC-4A74-A54F-540C591F13AF}" type="parTrans" cxnId="{ABA03963-96CB-404C-BF4E-25E62B63B280}">
      <dgm:prSet/>
      <dgm:spPr/>
      <dgm:t>
        <a:bodyPr/>
        <a:lstStyle/>
        <a:p>
          <a:endParaRPr lang="ru-RU"/>
        </a:p>
      </dgm:t>
    </dgm:pt>
    <dgm:pt modelId="{B301F872-FE85-425F-90BE-B4CE17111910}" type="sibTrans" cxnId="{ABA03963-96CB-404C-BF4E-25E62B63B280}">
      <dgm:prSet/>
      <dgm:spPr/>
      <dgm:t>
        <a:bodyPr/>
        <a:lstStyle/>
        <a:p>
          <a:endParaRPr lang="ru-RU"/>
        </a:p>
      </dgm:t>
    </dgm:pt>
    <dgm:pt modelId="{E89AB0C7-1CB4-46F1-B61E-74F7D90D4E44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Смертная казнь 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CC78C4-D1B2-4B80-9D17-C4268D2068F8}" type="parTrans" cxnId="{3A4C547F-BF92-4192-826B-FEFABF8B5A84}">
      <dgm:prSet/>
      <dgm:spPr/>
      <dgm:t>
        <a:bodyPr/>
        <a:lstStyle/>
        <a:p>
          <a:endParaRPr lang="ru-RU"/>
        </a:p>
      </dgm:t>
    </dgm:pt>
    <dgm:pt modelId="{CC89A102-C0B9-42AB-948A-FF3F851D6B59}" type="sibTrans" cxnId="{3A4C547F-BF92-4192-826B-FEFABF8B5A84}">
      <dgm:prSet/>
      <dgm:spPr/>
      <dgm:t>
        <a:bodyPr/>
        <a:lstStyle/>
        <a:p>
          <a:endParaRPr lang="ru-RU"/>
        </a:p>
      </dgm:t>
    </dgm:pt>
    <dgm:pt modelId="{F6C209EB-86FC-4602-95E2-4A8DBE9A63E2}" type="pres">
      <dgm:prSet presAssocID="{4DEAD639-3E94-4D41-8D0B-B9D5143C42C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C02DF2B-EAD7-4788-99A0-C81275258F6F}" type="pres">
      <dgm:prSet presAssocID="{F806BF61-BD76-4B3A-8A03-DFABCFC40176}" presName="compNode" presStyleCnt="0"/>
      <dgm:spPr/>
    </dgm:pt>
    <dgm:pt modelId="{39A38701-3952-47DF-B89B-D4D82D988AC8}" type="pres">
      <dgm:prSet presAssocID="{F806BF61-BD76-4B3A-8A03-DFABCFC40176}" presName="dummyConnPt" presStyleCnt="0"/>
      <dgm:spPr/>
    </dgm:pt>
    <dgm:pt modelId="{493BCA47-F3C2-400F-8DE7-7F4C940BF836}" type="pres">
      <dgm:prSet presAssocID="{F806BF61-BD76-4B3A-8A03-DFABCFC40176}" presName="node" presStyleLbl="node1" presStyleIdx="0" presStyleCnt="9" custLinFactNeighborX="10758" custLinFactNeighborY="13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5B249-8ED4-4381-A4F9-46D6765E260C}" type="pres">
      <dgm:prSet presAssocID="{C923B406-2A87-4CE7-8D54-4187B9397A8F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BE629727-5E5D-4B75-8CAB-FBA310487EC8}" type="pres">
      <dgm:prSet presAssocID="{655281F5-1249-44DA-A17F-398EFDE9BBBA}" presName="compNode" presStyleCnt="0"/>
      <dgm:spPr/>
    </dgm:pt>
    <dgm:pt modelId="{B6DADE71-9D25-4AF0-BC42-34F15A297225}" type="pres">
      <dgm:prSet presAssocID="{655281F5-1249-44DA-A17F-398EFDE9BBBA}" presName="dummyConnPt" presStyleCnt="0"/>
      <dgm:spPr/>
    </dgm:pt>
    <dgm:pt modelId="{F43A6352-C447-412B-92A8-61580B241D78}" type="pres">
      <dgm:prSet presAssocID="{655281F5-1249-44DA-A17F-398EFDE9BBBA}" presName="node" presStyleLbl="node1" presStyleIdx="1" presStyleCnt="9" custLinFactNeighborX="9325" custLinFactNeighborY="7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9E34D-44CF-42CC-A3A9-4273D22C70A1}" type="pres">
      <dgm:prSet presAssocID="{59D67BAA-5E16-4E5E-9AE4-B78061464012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A1D42FBA-69C7-4CB8-944A-110FF95CBAEE}" type="pres">
      <dgm:prSet presAssocID="{68E6B60E-8D11-4FE5-9430-7EE423951901}" presName="compNode" presStyleCnt="0"/>
      <dgm:spPr/>
    </dgm:pt>
    <dgm:pt modelId="{9B5EB628-7FE1-44B3-8A20-8218670F2627}" type="pres">
      <dgm:prSet presAssocID="{68E6B60E-8D11-4FE5-9430-7EE423951901}" presName="dummyConnPt" presStyleCnt="0"/>
      <dgm:spPr/>
    </dgm:pt>
    <dgm:pt modelId="{EFEF8341-DFE0-4619-954F-C614D9E3545F}" type="pres">
      <dgm:prSet presAssocID="{68E6B60E-8D11-4FE5-9430-7EE423951901}" presName="node" presStyleLbl="node1" presStyleIdx="2" presStyleCnt="9" custLinFactNeighborX="9325" custLinFactNeighborY="7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2C274-4966-46D4-847C-C47CEAB4E92C}" type="pres">
      <dgm:prSet presAssocID="{A1328980-11AB-4A98-AB61-50C29A5DCABE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028B1BF3-CFA7-413E-9DC4-E7689BAF8AA4}" type="pres">
      <dgm:prSet presAssocID="{D610E54A-2C62-471B-B2BB-77F1499DE599}" presName="compNode" presStyleCnt="0"/>
      <dgm:spPr/>
    </dgm:pt>
    <dgm:pt modelId="{43556A3A-011C-4BEE-BCDC-C8A065F17977}" type="pres">
      <dgm:prSet presAssocID="{D610E54A-2C62-471B-B2BB-77F1499DE599}" presName="dummyConnPt" presStyleCnt="0"/>
      <dgm:spPr/>
    </dgm:pt>
    <dgm:pt modelId="{791877D7-00EA-4132-8B87-8CF20CAA4E34}" type="pres">
      <dgm:prSet presAssocID="{D610E54A-2C62-471B-B2BB-77F1499DE599}" presName="node" presStyleLbl="node1" presStyleIdx="3" presStyleCnt="9" custLinFactNeighborX="6557" custLinFactNeighborY="2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9AC21-5196-4BE2-B886-13C6812FD9B9}" type="pres">
      <dgm:prSet presAssocID="{C2CDE245-6006-4DBF-90FE-D01020C8719F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94A6FCE0-28DF-488F-B8F4-520B617D6AE6}" type="pres">
      <dgm:prSet presAssocID="{4AEC67B4-BD1E-49F6-AD18-79C2260EF620}" presName="compNode" presStyleCnt="0"/>
      <dgm:spPr/>
    </dgm:pt>
    <dgm:pt modelId="{6F1EA065-3491-4EE2-AFA5-4400A53B1C10}" type="pres">
      <dgm:prSet presAssocID="{4AEC67B4-BD1E-49F6-AD18-79C2260EF620}" presName="dummyConnPt" presStyleCnt="0"/>
      <dgm:spPr/>
    </dgm:pt>
    <dgm:pt modelId="{F3DF29D8-3B11-4FC2-8DC4-8839A4D477CC}" type="pres">
      <dgm:prSet presAssocID="{4AEC67B4-BD1E-49F6-AD18-79C2260EF620}" presName="node" presStyleLbl="node1" presStyleIdx="4" presStyleCnt="9" custLinFactNeighborX="10758" custLinFactNeighborY="7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CE68E-82EE-4209-9CDE-2D55E638D2DF}" type="pres">
      <dgm:prSet presAssocID="{93C304ED-30F1-4884-820E-BD8F631C2A36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12312A86-F999-4F69-B16A-804A2ED20414}" type="pres">
      <dgm:prSet presAssocID="{4654E572-16E7-4DD0-B76A-816015071CDC}" presName="compNode" presStyleCnt="0"/>
      <dgm:spPr/>
    </dgm:pt>
    <dgm:pt modelId="{8B15668C-42CF-4529-9344-97557D7637CC}" type="pres">
      <dgm:prSet presAssocID="{4654E572-16E7-4DD0-B76A-816015071CDC}" presName="dummyConnPt" presStyleCnt="0"/>
      <dgm:spPr/>
    </dgm:pt>
    <dgm:pt modelId="{C4F26093-00EB-42A0-86BE-7295330BAC9C}" type="pres">
      <dgm:prSet presAssocID="{4654E572-16E7-4DD0-B76A-816015071CDC}" presName="node" presStyleLbl="node1" presStyleIdx="5" presStyleCnt="9" custLinFactNeighborX="10758" custLinFactNeighborY="6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D1D86-499B-47A4-BDEE-FC547D279867}" type="pres">
      <dgm:prSet presAssocID="{03B689B8-1367-4476-86B3-8CAC5B6CE2A6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52A50260-338D-4378-9778-4BB6F8F363D0}" type="pres">
      <dgm:prSet presAssocID="{415C9DB9-676E-4463-B8C1-6FF5FF232DBE}" presName="compNode" presStyleCnt="0"/>
      <dgm:spPr/>
    </dgm:pt>
    <dgm:pt modelId="{A4FBF71A-9E3B-4CAA-B806-10FF68935D2A}" type="pres">
      <dgm:prSet presAssocID="{415C9DB9-676E-4463-B8C1-6FF5FF232DBE}" presName="dummyConnPt" presStyleCnt="0"/>
      <dgm:spPr/>
    </dgm:pt>
    <dgm:pt modelId="{FF538BA8-EA91-4EC4-B282-3020188D128B}" type="pres">
      <dgm:prSet presAssocID="{415C9DB9-676E-4463-B8C1-6FF5FF232DBE}" presName="node" presStyleLbl="node1" presStyleIdx="6" presStyleCnt="9" custScaleX="117628" custLinFactNeighborX="1433" custLinFactNeighborY="7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BFBEA-4C5F-42D2-9DBD-95DCFE531B90}" type="pres">
      <dgm:prSet presAssocID="{8C9064B0-5055-455E-9B3D-CE26EA0683BA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CA40542B-31BF-44B0-9E23-1B5EB9E75A90}" type="pres">
      <dgm:prSet presAssocID="{D3B80021-01DA-4CED-8411-62ABC8747518}" presName="compNode" presStyleCnt="0"/>
      <dgm:spPr/>
    </dgm:pt>
    <dgm:pt modelId="{A480FA42-D829-45BD-8BFD-B93BFB4600C3}" type="pres">
      <dgm:prSet presAssocID="{D3B80021-01DA-4CED-8411-62ABC8747518}" presName="dummyConnPt" presStyleCnt="0"/>
      <dgm:spPr/>
    </dgm:pt>
    <dgm:pt modelId="{778EB6F9-7907-48A1-A0FF-91233DA28120}" type="pres">
      <dgm:prSet presAssocID="{D3B80021-01DA-4CED-8411-62ABC8747518}" presName="node" presStyleLbl="node1" presStyleIdx="7" presStyleCnt="9" custScaleX="118453" custLinFactNeighborX="5222" custLinFactNeighborY="7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B6D22-EEF3-4671-BCA3-0D66F496E7FF}" type="pres">
      <dgm:prSet presAssocID="{B301F872-FE85-425F-90BE-B4CE17111910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8A741D14-35FF-464D-A45E-204BB507F27C}" type="pres">
      <dgm:prSet presAssocID="{E89AB0C7-1CB4-46F1-B61E-74F7D90D4E44}" presName="compNode" presStyleCnt="0"/>
      <dgm:spPr/>
    </dgm:pt>
    <dgm:pt modelId="{E5BF6558-11EA-4C7A-8C3F-13670690ACB2}" type="pres">
      <dgm:prSet presAssocID="{E89AB0C7-1CB4-46F1-B61E-74F7D90D4E44}" presName="dummyConnPt" presStyleCnt="0"/>
      <dgm:spPr/>
    </dgm:pt>
    <dgm:pt modelId="{689BA5E1-D933-47CB-9CAD-585B0C044A90}" type="pres">
      <dgm:prSet presAssocID="{E89AB0C7-1CB4-46F1-B61E-74F7D90D4E44}" presName="node" presStyleLbl="node1" presStyleIdx="8" presStyleCnt="9" custScaleX="108403" custLinFactNeighborX="1021" custLinFactNeighborY="2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B24AA5-EB6F-4FDB-A009-3D1F03EB226E}" srcId="{4DEAD639-3E94-4D41-8D0B-B9D5143C42C0}" destId="{68E6B60E-8D11-4FE5-9430-7EE423951901}" srcOrd="2" destOrd="0" parTransId="{53DEF7B0-752D-4ACB-B08A-06BF42268022}" sibTransId="{A1328980-11AB-4A98-AB61-50C29A5DCABE}"/>
    <dgm:cxn modelId="{DF94863F-8D8B-4E79-B351-AED5B1C486B3}" type="presOf" srcId="{B301F872-FE85-425F-90BE-B4CE17111910}" destId="{C4CB6D22-EEF3-4671-BCA3-0D66F496E7FF}" srcOrd="0" destOrd="0" presId="urn:microsoft.com/office/officeart/2005/8/layout/bProcess4"/>
    <dgm:cxn modelId="{B037AF21-B36D-444F-A61B-68FE094F0241}" srcId="{4DEAD639-3E94-4D41-8D0B-B9D5143C42C0}" destId="{655281F5-1249-44DA-A17F-398EFDE9BBBA}" srcOrd="1" destOrd="0" parTransId="{1D059F3E-7C3E-4C0E-B5A0-01B7EE3D70A8}" sibTransId="{59D67BAA-5E16-4E5E-9AE4-B78061464012}"/>
    <dgm:cxn modelId="{621ABD65-BA9A-49F2-B926-6BB7B3AC9081}" type="presOf" srcId="{C2CDE245-6006-4DBF-90FE-D01020C8719F}" destId="{2BF9AC21-5196-4BE2-B886-13C6812FD9B9}" srcOrd="0" destOrd="0" presId="urn:microsoft.com/office/officeart/2005/8/layout/bProcess4"/>
    <dgm:cxn modelId="{ABA03963-96CB-404C-BF4E-25E62B63B280}" srcId="{4DEAD639-3E94-4D41-8D0B-B9D5143C42C0}" destId="{D3B80021-01DA-4CED-8411-62ABC8747518}" srcOrd="7" destOrd="0" parTransId="{72A22837-C4DC-4A74-A54F-540C591F13AF}" sibTransId="{B301F872-FE85-425F-90BE-B4CE17111910}"/>
    <dgm:cxn modelId="{3A4C547F-BF92-4192-826B-FEFABF8B5A84}" srcId="{4DEAD639-3E94-4D41-8D0B-B9D5143C42C0}" destId="{E89AB0C7-1CB4-46F1-B61E-74F7D90D4E44}" srcOrd="8" destOrd="0" parTransId="{8BCC78C4-D1B2-4B80-9D17-C4268D2068F8}" sibTransId="{CC89A102-C0B9-42AB-948A-FF3F851D6B59}"/>
    <dgm:cxn modelId="{33640C3C-F290-4324-9D4F-FA82BE0A5D99}" srcId="{4DEAD639-3E94-4D41-8D0B-B9D5143C42C0}" destId="{4654E572-16E7-4DD0-B76A-816015071CDC}" srcOrd="5" destOrd="0" parTransId="{0719BB51-4AF8-4734-8924-F04C0FFE2D1E}" sibTransId="{03B689B8-1367-4476-86B3-8CAC5B6CE2A6}"/>
    <dgm:cxn modelId="{DD8D3973-DE55-47EA-A4D9-FA978A124A40}" srcId="{4DEAD639-3E94-4D41-8D0B-B9D5143C42C0}" destId="{D610E54A-2C62-471B-B2BB-77F1499DE599}" srcOrd="3" destOrd="0" parTransId="{BB254550-0F72-4F36-A5DD-501878C0505F}" sibTransId="{C2CDE245-6006-4DBF-90FE-D01020C8719F}"/>
    <dgm:cxn modelId="{D510BD53-2A5A-4D13-89DA-9B62CF01A67E}" type="presOf" srcId="{E89AB0C7-1CB4-46F1-B61E-74F7D90D4E44}" destId="{689BA5E1-D933-47CB-9CAD-585B0C044A90}" srcOrd="0" destOrd="0" presId="urn:microsoft.com/office/officeart/2005/8/layout/bProcess4"/>
    <dgm:cxn modelId="{70A84DE2-2AC4-4D89-9332-AFB1FD57B9CB}" type="presOf" srcId="{8C9064B0-5055-455E-9B3D-CE26EA0683BA}" destId="{1CDBFBEA-4C5F-42D2-9DBD-95DCFE531B90}" srcOrd="0" destOrd="0" presId="urn:microsoft.com/office/officeart/2005/8/layout/bProcess4"/>
    <dgm:cxn modelId="{5A56E9AE-B07E-4147-86DB-60AC6727A603}" type="presOf" srcId="{93C304ED-30F1-4884-820E-BD8F631C2A36}" destId="{917CE68E-82EE-4209-9CDE-2D55E638D2DF}" srcOrd="0" destOrd="0" presId="urn:microsoft.com/office/officeart/2005/8/layout/bProcess4"/>
    <dgm:cxn modelId="{A0AC27F5-79E7-46AC-826C-9136D61948F6}" type="presOf" srcId="{03B689B8-1367-4476-86B3-8CAC5B6CE2A6}" destId="{64BD1D86-499B-47A4-BDEE-FC547D279867}" srcOrd="0" destOrd="0" presId="urn:microsoft.com/office/officeart/2005/8/layout/bProcess4"/>
    <dgm:cxn modelId="{5897E232-0C81-4D82-A22B-66DD0451C1EA}" srcId="{4DEAD639-3E94-4D41-8D0B-B9D5143C42C0}" destId="{4AEC67B4-BD1E-49F6-AD18-79C2260EF620}" srcOrd="4" destOrd="0" parTransId="{0321FD88-5EDA-487A-977A-D7C4A8010616}" sibTransId="{93C304ED-30F1-4884-820E-BD8F631C2A36}"/>
    <dgm:cxn modelId="{F8E99EF4-3626-4D92-BA11-94C7CDF0E315}" type="presOf" srcId="{C923B406-2A87-4CE7-8D54-4187B9397A8F}" destId="{1B45B249-8ED4-4381-A4F9-46D6765E260C}" srcOrd="0" destOrd="0" presId="urn:microsoft.com/office/officeart/2005/8/layout/bProcess4"/>
    <dgm:cxn modelId="{DC7539CB-3EB9-464B-844F-0238B56B975C}" type="presOf" srcId="{4DEAD639-3E94-4D41-8D0B-B9D5143C42C0}" destId="{F6C209EB-86FC-4602-95E2-4A8DBE9A63E2}" srcOrd="0" destOrd="0" presId="urn:microsoft.com/office/officeart/2005/8/layout/bProcess4"/>
    <dgm:cxn modelId="{4A5CF991-0EB9-4192-BCBD-EFFD166F773D}" srcId="{4DEAD639-3E94-4D41-8D0B-B9D5143C42C0}" destId="{415C9DB9-676E-4463-B8C1-6FF5FF232DBE}" srcOrd="6" destOrd="0" parTransId="{EE69A308-A8A3-4B40-A8E3-C334C90B1789}" sibTransId="{8C9064B0-5055-455E-9B3D-CE26EA0683BA}"/>
    <dgm:cxn modelId="{D57A306A-4B07-49C1-9D4D-9CBA80E1FE24}" type="presOf" srcId="{F806BF61-BD76-4B3A-8A03-DFABCFC40176}" destId="{493BCA47-F3C2-400F-8DE7-7F4C940BF836}" srcOrd="0" destOrd="0" presId="urn:microsoft.com/office/officeart/2005/8/layout/bProcess4"/>
    <dgm:cxn modelId="{8FBB8532-80B8-4DFB-B371-81597D9CDC0D}" type="presOf" srcId="{415C9DB9-676E-4463-B8C1-6FF5FF232DBE}" destId="{FF538BA8-EA91-4EC4-B282-3020188D128B}" srcOrd="0" destOrd="0" presId="urn:microsoft.com/office/officeart/2005/8/layout/bProcess4"/>
    <dgm:cxn modelId="{C9EEE6A9-7243-4905-BE8D-D5FEF20B4F1F}" type="presOf" srcId="{4654E572-16E7-4DD0-B76A-816015071CDC}" destId="{C4F26093-00EB-42A0-86BE-7295330BAC9C}" srcOrd="0" destOrd="0" presId="urn:microsoft.com/office/officeart/2005/8/layout/bProcess4"/>
    <dgm:cxn modelId="{889E18D6-629C-4645-9716-7BD4EAB9FF47}" type="presOf" srcId="{59D67BAA-5E16-4E5E-9AE4-B78061464012}" destId="{0A49E34D-44CF-42CC-A3A9-4273D22C70A1}" srcOrd="0" destOrd="0" presId="urn:microsoft.com/office/officeart/2005/8/layout/bProcess4"/>
    <dgm:cxn modelId="{C821405D-0120-4C6A-8C11-749FB90B4940}" type="presOf" srcId="{655281F5-1249-44DA-A17F-398EFDE9BBBA}" destId="{F43A6352-C447-412B-92A8-61580B241D78}" srcOrd="0" destOrd="0" presId="urn:microsoft.com/office/officeart/2005/8/layout/bProcess4"/>
    <dgm:cxn modelId="{409C5A5D-137F-4199-AA92-1306DFF593CA}" type="presOf" srcId="{4AEC67B4-BD1E-49F6-AD18-79C2260EF620}" destId="{F3DF29D8-3B11-4FC2-8DC4-8839A4D477CC}" srcOrd="0" destOrd="0" presId="urn:microsoft.com/office/officeart/2005/8/layout/bProcess4"/>
    <dgm:cxn modelId="{FDBDE7E9-AE8F-438A-91B0-1F6079D731FF}" type="presOf" srcId="{D3B80021-01DA-4CED-8411-62ABC8747518}" destId="{778EB6F9-7907-48A1-A0FF-91233DA28120}" srcOrd="0" destOrd="0" presId="urn:microsoft.com/office/officeart/2005/8/layout/bProcess4"/>
    <dgm:cxn modelId="{BB1E6C30-450E-41F5-A768-AC4E8012B767}" type="presOf" srcId="{D610E54A-2C62-471B-B2BB-77F1499DE599}" destId="{791877D7-00EA-4132-8B87-8CF20CAA4E34}" srcOrd="0" destOrd="0" presId="urn:microsoft.com/office/officeart/2005/8/layout/bProcess4"/>
    <dgm:cxn modelId="{20812988-18FA-482A-A54E-E54D918152C0}" type="presOf" srcId="{68E6B60E-8D11-4FE5-9430-7EE423951901}" destId="{EFEF8341-DFE0-4619-954F-C614D9E3545F}" srcOrd="0" destOrd="0" presId="urn:microsoft.com/office/officeart/2005/8/layout/bProcess4"/>
    <dgm:cxn modelId="{D2A2D1B4-A857-451F-9139-15EFFE57D45E}" srcId="{4DEAD639-3E94-4D41-8D0B-B9D5143C42C0}" destId="{F806BF61-BD76-4B3A-8A03-DFABCFC40176}" srcOrd="0" destOrd="0" parTransId="{A190A234-60E5-4441-A04B-41048C22233A}" sibTransId="{C923B406-2A87-4CE7-8D54-4187B9397A8F}"/>
    <dgm:cxn modelId="{38D42531-D0DA-4B65-A7A5-6DC86F491018}" type="presOf" srcId="{A1328980-11AB-4A98-AB61-50C29A5DCABE}" destId="{0852C274-4966-46D4-847C-C47CEAB4E92C}" srcOrd="0" destOrd="0" presId="urn:microsoft.com/office/officeart/2005/8/layout/bProcess4"/>
    <dgm:cxn modelId="{2339F12E-612E-49EF-BBE3-E0615A1FF062}" type="presParOf" srcId="{F6C209EB-86FC-4602-95E2-4A8DBE9A63E2}" destId="{0C02DF2B-EAD7-4788-99A0-C81275258F6F}" srcOrd="0" destOrd="0" presId="urn:microsoft.com/office/officeart/2005/8/layout/bProcess4"/>
    <dgm:cxn modelId="{06267CB5-F0A7-4452-9A17-5C2818F7165C}" type="presParOf" srcId="{0C02DF2B-EAD7-4788-99A0-C81275258F6F}" destId="{39A38701-3952-47DF-B89B-D4D82D988AC8}" srcOrd="0" destOrd="0" presId="urn:microsoft.com/office/officeart/2005/8/layout/bProcess4"/>
    <dgm:cxn modelId="{B0071877-0154-4E91-AEAF-006CE51975D9}" type="presParOf" srcId="{0C02DF2B-EAD7-4788-99A0-C81275258F6F}" destId="{493BCA47-F3C2-400F-8DE7-7F4C940BF836}" srcOrd="1" destOrd="0" presId="urn:microsoft.com/office/officeart/2005/8/layout/bProcess4"/>
    <dgm:cxn modelId="{1863FBF2-185A-45DB-8017-DDE3286204DC}" type="presParOf" srcId="{F6C209EB-86FC-4602-95E2-4A8DBE9A63E2}" destId="{1B45B249-8ED4-4381-A4F9-46D6765E260C}" srcOrd="1" destOrd="0" presId="urn:microsoft.com/office/officeart/2005/8/layout/bProcess4"/>
    <dgm:cxn modelId="{9332E002-611C-4ABD-BE92-8DB773B5C183}" type="presParOf" srcId="{F6C209EB-86FC-4602-95E2-4A8DBE9A63E2}" destId="{BE629727-5E5D-4B75-8CAB-FBA310487EC8}" srcOrd="2" destOrd="0" presId="urn:microsoft.com/office/officeart/2005/8/layout/bProcess4"/>
    <dgm:cxn modelId="{FDA62B83-618F-4541-A5E7-2E811E80AE7A}" type="presParOf" srcId="{BE629727-5E5D-4B75-8CAB-FBA310487EC8}" destId="{B6DADE71-9D25-4AF0-BC42-34F15A297225}" srcOrd="0" destOrd="0" presId="urn:microsoft.com/office/officeart/2005/8/layout/bProcess4"/>
    <dgm:cxn modelId="{4D235055-08F4-43D0-8B0F-5514928EC7CD}" type="presParOf" srcId="{BE629727-5E5D-4B75-8CAB-FBA310487EC8}" destId="{F43A6352-C447-412B-92A8-61580B241D78}" srcOrd="1" destOrd="0" presId="urn:microsoft.com/office/officeart/2005/8/layout/bProcess4"/>
    <dgm:cxn modelId="{6C1E1705-FC0A-4D3A-9C9A-D6A6810F9BD5}" type="presParOf" srcId="{F6C209EB-86FC-4602-95E2-4A8DBE9A63E2}" destId="{0A49E34D-44CF-42CC-A3A9-4273D22C70A1}" srcOrd="3" destOrd="0" presId="urn:microsoft.com/office/officeart/2005/8/layout/bProcess4"/>
    <dgm:cxn modelId="{90E38BEB-7C86-405B-B638-8897B179679F}" type="presParOf" srcId="{F6C209EB-86FC-4602-95E2-4A8DBE9A63E2}" destId="{A1D42FBA-69C7-4CB8-944A-110FF95CBAEE}" srcOrd="4" destOrd="0" presId="urn:microsoft.com/office/officeart/2005/8/layout/bProcess4"/>
    <dgm:cxn modelId="{B1A06A83-C578-4CBB-88FA-C2EE4A89DDB7}" type="presParOf" srcId="{A1D42FBA-69C7-4CB8-944A-110FF95CBAEE}" destId="{9B5EB628-7FE1-44B3-8A20-8218670F2627}" srcOrd="0" destOrd="0" presId="urn:microsoft.com/office/officeart/2005/8/layout/bProcess4"/>
    <dgm:cxn modelId="{3A4679F1-1336-44ED-BD94-E9C4D3A0DEB0}" type="presParOf" srcId="{A1D42FBA-69C7-4CB8-944A-110FF95CBAEE}" destId="{EFEF8341-DFE0-4619-954F-C614D9E3545F}" srcOrd="1" destOrd="0" presId="urn:microsoft.com/office/officeart/2005/8/layout/bProcess4"/>
    <dgm:cxn modelId="{61FBC828-E24A-4654-A669-E45EF49B0D8D}" type="presParOf" srcId="{F6C209EB-86FC-4602-95E2-4A8DBE9A63E2}" destId="{0852C274-4966-46D4-847C-C47CEAB4E92C}" srcOrd="5" destOrd="0" presId="urn:microsoft.com/office/officeart/2005/8/layout/bProcess4"/>
    <dgm:cxn modelId="{634D4C30-5DF9-423D-9062-B8C444C27F03}" type="presParOf" srcId="{F6C209EB-86FC-4602-95E2-4A8DBE9A63E2}" destId="{028B1BF3-CFA7-413E-9DC4-E7689BAF8AA4}" srcOrd="6" destOrd="0" presId="urn:microsoft.com/office/officeart/2005/8/layout/bProcess4"/>
    <dgm:cxn modelId="{56DD52C6-BA5E-418F-8209-AFF4F9B45188}" type="presParOf" srcId="{028B1BF3-CFA7-413E-9DC4-E7689BAF8AA4}" destId="{43556A3A-011C-4BEE-BCDC-C8A065F17977}" srcOrd="0" destOrd="0" presId="urn:microsoft.com/office/officeart/2005/8/layout/bProcess4"/>
    <dgm:cxn modelId="{33671EC5-1E28-40CA-BACC-E1E0DA7E816B}" type="presParOf" srcId="{028B1BF3-CFA7-413E-9DC4-E7689BAF8AA4}" destId="{791877D7-00EA-4132-8B87-8CF20CAA4E34}" srcOrd="1" destOrd="0" presId="urn:microsoft.com/office/officeart/2005/8/layout/bProcess4"/>
    <dgm:cxn modelId="{5736E2DA-5599-420F-B54E-08F9E05D0D1A}" type="presParOf" srcId="{F6C209EB-86FC-4602-95E2-4A8DBE9A63E2}" destId="{2BF9AC21-5196-4BE2-B886-13C6812FD9B9}" srcOrd="7" destOrd="0" presId="urn:microsoft.com/office/officeart/2005/8/layout/bProcess4"/>
    <dgm:cxn modelId="{CE60654C-7DCE-4062-9083-6760F98B18E1}" type="presParOf" srcId="{F6C209EB-86FC-4602-95E2-4A8DBE9A63E2}" destId="{94A6FCE0-28DF-488F-B8F4-520B617D6AE6}" srcOrd="8" destOrd="0" presId="urn:microsoft.com/office/officeart/2005/8/layout/bProcess4"/>
    <dgm:cxn modelId="{BB824F96-CF58-4D5F-9F21-1B959B28829C}" type="presParOf" srcId="{94A6FCE0-28DF-488F-B8F4-520B617D6AE6}" destId="{6F1EA065-3491-4EE2-AFA5-4400A53B1C10}" srcOrd="0" destOrd="0" presId="urn:microsoft.com/office/officeart/2005/8/layout/bProcess4"/>
    <dgm:cxn modelId="{1FAFAAA6-363A-4028-A68F-01977BAB7E5F}" type="presParOf" srcId="{94A6FCE0-28DF-488F-B8F4-520B617D6AE6}" destId="{F3DF29D8-3B11-4FC2-8DC4-8839A4D477CC}" srcOrd="1" destOrd="0" presId="urn:microsoft.com/office/officeart/2005/8/layout/bProcess4"/>
    <dgm:cxn modelId="{C8FB4A60-51C9-4E2C-9E31-208FFDAB4AB7}" type="presParOf" srcId="{F6C209EB-86FC-4602-95E2-4A8DBE9A63E2}" destId="{917CE68E-82EE-4209-9CDE-2D55E638D2DF}" srcOrd="9" destOrd="0" presId="urn:microsoft.com/office/officeart/2005/8/layout/bProcess4"/>
    <dgm:cxn modelId="{63A1FEA2-4829-469A-9FEE-055106BACE65}" type="presParOf" srcId="{F6C209EB-86FC-4602-95E2-4A8DBE9A63E2}" destId="{12312A86-F999-4F69-B16A-804A2ED20414}" srcOrd="10" destOrd="0" presId="urn:microsoft.com/office/officeart/2005/8/layout/bProcess4"/>
    <dgm:cxn modelId="{96F5A3DC-EF23-46B4-A808-71FD5C80DC16}" type="presParOf" srcId="{12312A86-F999-4F69-B16A-804A2ED20414}" destId="{8B15668C-42CF-4529-9344-97557D7637CC}" srcOrd="0" destOrd="0" presId="urn:microsoft.com/office/officeart/2005/8/layout/bProcess4"/>
    <dgm:cxn modelId="{5FA46D19-B848-4960-972F-925F5CA2C01D}" type="presParOf" srcId="{12312A86-F999-4F69-B16A-804A2ED20414}" destId="{C4F26093-00EB-42A0-86BE-7295330BAC9C}" srcOrd="1" destOrd="0" presId="urn:microsoft.com/office/officeart/2005/8/layout/bProcess4"/>
    <dgm:cxn modelId="{DF3B3B6D-E938-4FDE-9519-C87CB004475A}" type="presParOf" srcId="{F6C209EB-86FC-4602-95E2-4A8DBE9A63E2}" destId="{64BD1D86-499B-47A4-BDEE-FC547D279867}" srcOrd="11" destOrd="0" presId="urn:microsoft.com/office/officeart/2005/8/layout/bProcess4"/>
    <dgm:cxn modelId="{28F759A4-737B-4171-BC8A-F4C4DF585BA4}" type="presParOf" srcId="{F6C209EB-86FC-4602-95E2-4A8DBE9A63E2}" destId="{52A50260-338D-4378-9778-4BB6F8F363D0}" srcOrd="12" destOrd="0" presId="urn:microsoft.com/office/officeart/2005/8/layout/bProcess4"/>
    <dgm:cxn modelId="{BFDDD011-3D43-487E-98BB-E5B50D52E3B8}" type="presParOf" srcId="{52A50260-338D-4378-9778-4BB6F8F363D0}" destId="{A4FBF71A-9E3B-4CAA-B806-10FF68935D2A}" srcOrd="0" destOrd="0" presId="urn:microsoft.com/office/officeart/2005/8/layout/bProcess4"/>
    <dgm:cxn modelId="{A35DD639-09E8-424A-8AFA-BA1665DD35AA}" type="presParOf" srcId="{52A50260-338D-4378-9778-4BB6F8F363D0}" destId="{FF538BA8-EA91-4EC4-B282-3020188D128B}" srcOrd="1" destOrd="0" presId="urn:microsoft.com/office/officeart/2005/8/layout/bProcess4"/>
    <dgm:cxn modelId="{7F8A02EB-300C-42AA-ACAB-2FB3F409C75E}" type="presParOf" srcId="{F6C209EB-86FC-4602-95E2-4A8DBE9A63E2}" destId="{1CDBFBEA-4C5F-42D2-9DBD-95DCFE531B90}" srcOrd="13" destOrd="0" presId="urn:microsoft.com/office/officeart/2005/8/layout/bProcess4"/>
    <dgm:cxn modelId="{79AA08DA-AE2F-4AF5-B2AB-6FF62FC5C448}" type="presParOf" srcId="{F6C209EB-86FC-4602-95E2-4A8DBE9A63E2}" destId="{CA40542B-31BF-44B0-9E23-1B5EB9E75A90}" srcOrd="14" destOrd="0" presId="urn:microsoft.com/office/officeart/2005/8/layout/bProcess4"/>
    <dgm:cxn modelId="{1042B025-1280-4CE3-B920-01CEFB3C59B1}" type="presParOf" srcId="{CA40542B-31BF-44B0-9E23-1B5EB9E75A90}" destId="{A480FA42-D829-45BD-8BFD-B93BFB4600C3}" srcOrd="0" destOrd="0" presId="urn:microsoft.com/office/officeart/2005/8/layout/bProcess4"/>
    <dgm:cxn modelId="{F14C2D6E-EC7F-4E15-A2AE-07F260966908}" type="presParOf" srcId="{CA40542B-31BF-44B0-9E23-1B5EB9E75A90}" destId="{778EB6F9-7907-48A1-A0FF-91233DA28120}" srcOrd="1" destOrd="0" presId="urn:microsoft.com/office/officeart/2005/8/layout/bProcess4"/>
    <dgm:cxn modelId="{B43FC329-E687-4E9B-9F01-5909A38F5E9A}" type="presParOf" srcId="{F6C209EB-86FC-4602-95E2-4A8DBE9A63E2}" destId="{C4CB6D22-EEF3-4671-BCA3-0D66F496E7FF}" srcOrd="15" destOrd="0" presId="urn:microsoft.com/office/officeart/2005/8/layout/bProcess4"/>
    <dgm:cxn modelId="{B077BF15-80BA-4232-A889-71C790CB9F7B}" type="presParOf" srcId="{F6C209EB-86FC-4602-95E2-4A8DBE9A63E2}" destId="{8A741D14-35FF-464D-A45E-204BB507F27C}" srcOrd="16" destOrd="0" presId="urn:microsoft.com/office/officeart/2005/8/layout/bProcess4"/>
    <dgm:cxn modelId="{73E994BB-648A-4D64-B164-C5A3C72F368A}" type="presParOf" srcId="{8A741D14-35FF-464D-A45E-204BB507F27C}" destId="{E5BF6558-11EA-4C7A-8C3F-13670690ACB2}" srcOrd="0" destOrd="0" presId="urn:microsoft.com/office/officeart/2005/8/layout/bProcess4"/>
    <dgm:cxn modelId="{11672A65-5822-41A0-91CC-D2B745860A9E}" type="presParOf" srcId="{8A741D14-35FF-464D-A45E-204BB507F27C}" destId="{689BA5E1-D933-47CB-9CAD-585B0C044A9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295D3B-60BC-4C1D-99AF-1C0D7916C4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05A992-DA10-44FB-9BA1-EC9190033C75}">
      <dgm:prSet phldrT="[Текст]"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ru-RU" sz="1800" dirty="0" smtClean="0"/>
            <a:t>Убийство</a:t>
          </a:r>
          <a:endParaRPr lang="ru-RU" sz="1800" dirty="0"/>
        </a:p>
      </dgm:t>
    </dgm:pt>
    <dgm:pt modelId="{BC278C22-7044-44B9-B7FD-B20667D0309D}" type="parTrans" cxnId="{1290B3E3-BAA4-407D-96E0-853E653377BB}">
      <dgm:prSet/>
      <dgm:spPr/>
      <dgm:t>
        <a:bodyPr/>
        <a:lstStyle/>
        <a:p>
          <a:endParaRPr lang="ru-RU"/>
        </a:p>
      </dgm:t>
    </dgm:pt>
    <dgm:pt modelId="{7478A681-7A25-4D6C-AE7D-B4C14D814122}" type="sibTrans" cxnId="{1290B3E3-BAA4-407D-96E0-853E653377BB}">
      <dgm:prSet/>
      <dgm:spPr/>
      <dgm:t>
        <a:bodyPr/>
        <a:lstStyle/>
        <a:p>
          <a:endParaRPr lang="ru-RU"/>
        </a:p>
      </dgm:t>
    </dgm:pt>
    <dgm:pt modelId="{D6E7C0E6-00B9-417E-AB17-200E43A0C88B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ru-RU" sz="1800" dirty="0" smtClean="0"/>
            <a:t>Умышленное причинение тяжкого, среднего вреда здоровью</a:t>
          </a:r>
        </a:p>
      </dgm:t>
    </dgm:pt>
    <dgm:pt modelId="{54AA2883-B197-44DC-8D88-4BE34A15C8C5}" type="parTrans" cxnId="{D326DE0F-87A6-4A83-845F-13D3E10F83A4}">
      <dgm:prSet/>
      <dgm:spPr/>
      <dgm:t>
        <a:bodyPr/>
        <a:lstStyle/>
        <a:p>
          <a:endParaRPr lang="ru-RU"/>
        </a:p>
      </dgm:t>
    </dgm:pt>
    <dgm:pt modelId="{F4A76CD0-40FC-40A2-84DF-4971FC61C885}" type="sibTrans" cxnId="{D326DE0F-87A6-4A83-845F-13D3E10F83A4}">
      <dgm:prSet/>
      <dgm:spPr/>
      <dgm:t>
        <a:bodyPr/>
        <a:lstStyle/>
        <a:p>
          <a:endParaRPr lang="ru-RU"/>
        </a:p>
      </dgm:t>
    </dgm:pt>
    <dgm:pt modelId="{23392755-E873-4C94-8842-AD33B8890E37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ru-RU" sz="1800" dirty="0" smtClean="0"/>
            <a:t>Похищение человека</a:t>
          </a:r>
        </a:p>
      </dgm:t>
    </dgm:pt>
    <dgm:pt modelId="{08DD7FFA-3D96-4B7F-B468-A3D1FCAFBDB3}" type="parTrans" cxnId="{8211B21D-EFFA-4C7B-8CE5-C2E672658B67}">
      <dgm:prSet/>
      <dgm:spPr/>
      <dgm:t>
        <a:bodyPr/>
        <a:lstStyle/>
        <a:p>
          <a:endParaRPr lang="ru-RU"/>
        </a:p>
      </dgm:t>
    </dgm:pt>
    <dgm:pt modelId="{25DB1610-7FFB-4367-AF39-21F3F742B912}" type="sibTrans" cxnId="{8211B21D-EFFA-4C7B-8CE5-C2E672658B67}">
      <dgm:prSet/>
      <dgm:spPr/>
      <dgm:t>
        <a:bodyPr/>
        <a:lstStyle/>
        <a:p>
          <a:endParaRPr lang="ru-RU"/>
        </a:p>
      </dgm:t>
    </dgm:pt>
    <dgm:pt modelId="{3A577B8B-85C7-4D93-ADA7-F1CE6730B6F3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ru-RU" sz="1800" dirty="0" smtClean="0"/>
            <a:t>Изнасилование</a:t>
          </a:r>
        </a:p>
      </dgm:t>
    </dgm:pt>
    <dgm:pt modelId="{DDD4D47B-FB8B-440B-9934-BB48CA305EFE}" type="parTrans" cxnId="{596B8615-F72B-4251-96E4-ACAF1E2F2195}">
      <dgm:prSet/>
      <dgm:spPr/>
      <dgm:t>
        <a:bodyPr/>
        <a:lstStyle/>
        <a:p>
          <a:endParaRPr lang="ru-RU"/>
        </a:p>
      </dgm:t>
    </dgm:pt>
    <dgm:pt modelId="{BDAAC2B0-6AC8-4E2A-8665-CE373382E9DD}" type="sibTrans" cxnId="{596B8615-F72B-4251-96E4-ACAF1E2F2195}">
      <dgm:prSet/>
      <dgm:spPr/>
      <dgm:t>
        <a:bodyPr/>
        <a:lstStyle/>
        <a:p>
          <a:endParaRPr lang="ru-RU"/>
        </a:p>
      </dgm:t>
    </dgm:pt>
    <dgm:pt modelId="{2E21BBFF-C74E-415E-BA09-FDFC6573594F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ru-RU" sz="1800" dirty="0" smtClean="0"/>
            <a:t>Кража, разбой, вымогательство</a:t>
          </a:r>
        </a:p>
      </dgm:t>
    </dgm:pt>
    <dgm:pt modelId="{B9D575B1-3A87-4547-9AAA-28049F33903D}" type="parTrans" cxnId="{EDF264EF-895F-47DC-BD46-D7A99E49A7D0}">
      <dgm:prSet/>
      <dgm:spPr/>
      <dgm:t>
        <a:bodyPr/>
        <a:lstStyle/>
        <a:p>
          <a:endParaRPr lang="ru-RU"/>
        </a:p>
      </dgm:t>
    </dgm:pt>
    <dgm:pt modelId="{F1793A3D-E2CD-4F80-B624-F0862F3C0A7D}" type="sibTrans" cxnId="{EDF264EF-895F-47DC-BD46-D7A99E49A7D0}">
      <dgm:prSet/>
      <dgm:spPr/>
      <dgm:t>
        <a:bodyPr/>
        <a:lstStyle/>
        <a:p>
          <a:endParaRPr lang="ru-RU"/>
        </a:p>
      </dgm:t>
    </dgm:pt>
    <dgm:pt modelId="{1559A008-927A-4C4A-8AD9-D7352BA6C421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ru-RU" sz="1800" dirty="0" smtClean="0"/>
            <a:t>Умышленное уничтожение или повреждение чужого имущества</a:t>
          </a:r>
        </a:p>
      </dgm:t>
    </dgm:pt>
    <dgm:pt modelId="{C8B132F5-E962-40D4-A211-5EF9D839D578}" type="parTrans" cxnId="{F2362456-DD5C-4974-97D9-45198AFEFAF0}">
      <dgm:prSet/>
      <dgm:spPr/>
      <dgm:t>
        <a:bodyPr/>
        <a:lstStyle/>
        <a:p>
          <a:endParaRPr lang="ru-RU"/>
        </a:p>
      </dgm:t>
    </dgm:pt>
    <dgm:pt modelId="{266D6A08-9EE9-43E8-B0A9-75A8F9D8B4D7}" type="sibTrans" cxnId="{F2362456-DD5C-4974-97D9-45198AFEFAF0}">
      <dgm:prSet/>
      <dgm:spPr/>
      <dgm:t>
        <a:bodyPr/>
        <a:lstStyle/>
        <a:p>
          <a:endParaRPr lang="ru-RU"/>
        </a:p>
      </dgm:t>
    </dgm:pt>
    <dgm:pt modelId="{80969275-89B4-4A57-AE8A-47259F78831C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ru-RU" sz="1800" dirty="0" smtClean="0"/>
            <a:t>Неправомерное завладение транспортного средства без цели хищения</a:t>
          </a:r>
        </a:p>
      </dgm:t>
    </dgm:pt>
    <dgm:pt modelId="{9BFCE890-7DAE-4370-A00D-6351847F9E19}" type="parTrans" cxnId="{7D234EB7-A3CE-4BBC-8B1C-3117E3E13D30}">
      <dgm:prSet/>
      <dgm:spPr/>
      <dgm:t>
        <a:bodyPr/>
        <a:lstStyle/>
        <a:p>
          <a:endParaRPr lang="ru-RU"/>
        </a:p>
      </dgm:t>
    </dgm:pt>
    <dgm:pt modelId="{DE06F86E-DD9B-4862-847E-22ACF9D3FB3C}" type="sibTrans" cxnId="{7D234EB7-A3CE-4BBC-8B1C-3117E3E13D30}">
      <dgm:prSet/>
      <dgm:spPr/>
      <dgm:t>
        <a:bodyPr/>
        <a:lstStyle/>
        <a:p>
          <a:endParaRPr lang="ru-RU"/>
        </a:p>
      </dgm:t>
    </dgm:pt>
    <dgm:pt modelId="{FECB5B63-BFC0-464F-98AB-4E72DF4FF484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ru-RU" sz="1800" dirty="0" smtClean="0"/>
            <a:t>Хулиганство при отягчающих обстоятельствах</a:t>
          </a:r>
        </a:p>
      </dgm:t>
    </dgm:pt>
    <dgm:pt modelId="{95337F48-2EB0-46A6-BCAF-B61F57D331F9}" type="parTrans" cxnId="{5CAAF518-E8FA-4CA1-9B23-397BF41836D9}">
      <dgm:prSet/>
      <dgm:spPr/>
      <dgm:t>
        <a:bodyPr/>
        <a:lstStyle/>
        <a:p>
          <a:endParaRPr lang="ru-RU"/>
        </a:p>
      </dgm:t>
    </dgm:pt>
    <dgm:pt modelId="{05C6DC62-B4CE-46C8-911A-06DA8A35A8BA}" type="sibTrans" cxnId="{5CAAF518-E8FA-4CA1-9B23-397BF41836D9}">
      <dgm:prSet/>
      <dgm:spPr/>
      <dgm:t>
        <a:bodyPr/>
        <a:lstStyle/>
        <a:p>
          <a:endParaRPr lang="ru-RU"/>
        </a:p>
      </dgm:t>
    </dgm:pt>
    <dgm:pt modelId="{FBF738E7-7FB8-4F95-A21B-E352925FF1E8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ru-RU" sz="1800" dirty="0" smtClean="0"/>
            <a:t>Терроризм</a:t>
          </a:r>
        </a:p>
      </dgm:t>
    </dgm:pt>
    <dgm:pt modelId="{25830B0B-D29E-4469-906D-BFB39BDCB27F}" type="parTrans" cxnId="{A78B2168-758E-4394-99D6-95D7C4FBA569}">
      <dgm:prSet/>
      <dgm:spPr/>
      <dgm:t>
        <a:bodyPr/>
        <a:lstStyle/>
        <a:p>
          <a:endParaRPr lang="ru-RU"/>
        </a:p>
      </dgm:t>
    </dgm:pt>
    <dgm:pt modelId="{69A74F00-6464-4CB9-947B-72C7F223EAEE}" type="sibTrans" cxnId="{A78B2168-758E-4394-99D6-95D7C4FBA569}">
      <dgm:prSet/>
      <dgm:spPr/>
      <dgm:t>
        <a:bodyPr/>
        <a:lstStyle/>
        <a:p>
          <a:endParaRPr lang="ru-RU"/>
        </a:p>
      </dgm:t>
    </dgm:pt>
    <dgm:pt modelId="{6484D98D-72B0-44AA-B3C7-75D8056D3541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ru-RU" sz="1800" dirty="0" smtClean="0"/>
            <a:t>Вандализм</a:t>
          </a:r>
        </a:p>
      </dgm:t>
    </dgm:pt>
    <dgm:pt modelId="{21EF227A-87BD-4C94-84B9-DA5D6548C752}" type="parTrans" cxnId="{93BB4238-C436-4D94-A1DC-B5F4474F5E86}">
      <dgm:prSet/>
      <dgm:spPr/>
      <dgm:t>
        <a:bodyPr/>
        <a:lstStyle/>
        <a:p>
          <a:endParaRPr lang="ru-RU"/>
        </a:p>
      </dgm:t>
    </dgm:pt>
    <dgm:pt modelId="{AB3CDF27-C701-409C-916B-151AF2CA74D6}" type="sibTrans" cxnId="{93BB4238-C436-4D94-A1DC-B5F4474F5E86}">
      <dgm:prSet/>
      <dgm:spPr/>
      <dgm:t>
        <a:bodyPr/>
        <a:lstStyle/>
        <a:p>
          <a:endParaRPr lang="ru-RU"/>
        </a:p>
      </dgm:t>
    </dgm:pt>
    <dgm:pt modelId="{28D0CF69-AD12-4FE8-849E-C084CE56FF47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ru-RU" sz="1800" dirty="0" smtClean="0"/>
            <a:t>Заведомо ложное сообщение об акте терроризма</a:t>
          </a:r>
        </a:p>
      </dgm:t>
    </dgm:pt>
    <dgm:pt modelId="{8BE8DBFD-D988-4E20-8B1C-4B091C4207C0}" type="parTrans" cxnId="{42B4003A-38CE-4C2F-A7B5-CAEDB103A8E6}">
      <dgm:prSet/>
      <dgm:spPr/>
      <dgm:t>
        <a:bodyPr/>
        <a:lstStyle/>
        <a:p>
          <a:endParaRPr lang="ru-RU"/>
        </a:p>
      </dgm:t>
    </dgm:pt>
    <dgm:pt modelId="{C1E7E15C-12A5-43C9-B1D7-2CDB2731405D}" type="sibTrans" cxnId="{42B4003A-38CE-4C2F-A7B5-CAEDB103A8E6}">
      <dgm:prSet/>
      <dgm:spPr/>
      <dgm:t>
        <a:bodyPr/>
        <a:lstStyle/>
        <a:p>
          <a:endParaRPr lang="ru-RU"/>
        </a:p>
      </dgm:t>
    </dgm:pt>
    <dgm:pt modelId="{20B903B2-7E3E-4EFD-B606-B08BF71A4B43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endParaRPr lang="ru-RU" sz="1800" dirty="0" smtClean="0"/>
        </a:p>
        <a:p>
          <a:r>
            <a:rPr lang="ru-RU" sz="1800" dirty="0" smtClean="0"/>
            <a:t>Хищение либо вымогательство оружия, боеприпасов, наркотических  или психотропных средств</a:t>
          </a:r>
        </a:p>
      </dgm:t>
    </dgm:pt>
    <dgm:pt modelId="{9F70D51F-EAE4-454F-9AC4-AFF9538BB09B}" type="parTrans" cxnId="{ADC393BB-B6A4-40CC-BE09-0BEF74EB6A10}">
      <dgm:prSet/>
      <dgm:spPr/>
      <dgm:t>
        <a:bodyPr/>
        <a:lstStyle/>
        <a:p>
          <a:endParaRPr lang="ru-RU"/>
        </a:p>
      </dgm:t>
    </dgm:pt>
    <dgm:pt modelId="{003995A8-37ED-46D7-8C29-B9DD82B99D53}" type="sibTrans" cxnId="{ADC393BB-B6A4-40CC-BE09-0BEF74EB6A10}">
      <dgm:prSet/>
      <dgm:spPr/>
      <dgm:t>
        <a:bodyPr/>
        <a:lstStyle/>
        <a:p>
          <a:endParaRPr lang="ru-RU"/>
        </a:p>
      </dgm:t>
    </dgm:pt>
    <dgm:pt modelId="{5BD3DF01-F1A1-4A1F-BCD4-2863E7C7A459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ru-RU" sz="1800" dirty="0" smtClean="0"/>
            <a:t>Приведение в негодность транспортных средств или путей сообщения</a:t>
          </a:r>
        </a:p>
      </dgm:t>
    </dgm:pt>
    <dgm:pt modelId="{F63A191A-2404-4FD5-83A1-D032C0EDA507}" type="parTrans" cxnId="{EB0202FC-22A8-4E6A-8F1B-296863D58681}">
      <dgm:prSet/>
      <dgm:spPr/>
      <dgm:t>
        <a:bodyPr/>
        <a:lstStyle/>
        <a:p>
          <a:endParaRPr lang="ru-RU"/>
        </a:p>
      </dgm:t>
    </dgm:pt>
    <dgm:pt modelId="{BAF74EF0-365C-434D-B0A5-83F7C1C85B81}" type="sibTrans" cxnId="{EB0202FC-22A8-4E6A-8F1B-296863D58681}">
      <dgm:prSet/>
      <dgm:spPr/>
      <dgm:t>
        <a:bodyPr/>
        <a:lstStyle/>
        <a:p>
          <a:endParaRPr lang="ru-RU"/>
        </a:p>
      </dgm:t>
    </dgm:pt>
    <dgm:pt modelId="{D089B88E-0BFE-4E05-8D11-EF35157968B4}" type="pres">
      <dgm:prSet presAssocID="{7E295D3B-60BC-4C1D-99AF-1C0D7916C4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5D225F-08B0-4BF4-8319-E88AE8A7B8A3}" type="pres">
      <dgm:prSet presAssocID="{4F05A992-DA10-44FB-9BA1-EC9190033C75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A3E5E-CD48-4783-B3F4-E656E886C726}" type="pres">
      <dgm:prSet presAssocID="{7478A681-7A25-4D6C-AE7D-B4C14D814122}" presName="spacer" presStyleCnt="0"/>
      <dgm:spPr/>
    </dgm:pt>
    <dgm:pt modelId="{3AF67BC5-04E1-488D-9F68-899BA1F47EE3}" type="pres">
      <dgm:prSet presAssocID="{D6E7C0E6-00B9-417E-AB17-200E43A0C88B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568CC-F86F-4768-A15D-BE6A5C25E794}" type="pres">
      <dgm:prSet presAssocID="{F4A76CD0-40FC-40A2-84DF-4971FC61C885}" presName="spacer" presStyleCnt="0"/>
      <dgm:spPr/>
    </dgm:pt>
    <dgm:pt modelId="{DDA7777F-E040-446A-93F9-A9DE21A09EEF}" type="pres">
      <dgm:prSet presAssocID="{23392755-E873-4C94-8842-AD33B8890E37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E45F5-E789-4F0E-91BF-473ED21F6407}" type="pres">
      <dgm:prSet presAssocID="{25DB1610-7FFB-4367-AF39-21F3F742B912}" presName="spacer" presStyleCnt="0"/>
      <dgm:spPr/>
    </dgm:pt>
    <dgm:pt modelId="{4DBFF579-1823-48F0-8134-33524C83E708}" type="pres">
      <dgm:prSet presAssocID="{3A577B8B-85C7-4D93-ADA7-F1CE6730B6F3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92C49-FD4B-4BFD-BE12-CD1F67D55CDB}" type="pres">
      <dgm:prSet presAssocID="{BDAAC2B0-6AC8-4E2A-8665-CE373382E9DD}" presName="spacer" presStyleCnt="0"/>
      <dgm:spPr/>
    </dgm:pt>
    <dgm:pt modelId="{D023FB2B-1D85-4FC2-BF3C-4B06760748E7}" type="pres">
      <dgm:prSet presAssocID="{2E21BBFF-C74E-415E-BA09-FDFC6573594F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4FAF4-2443-46FC-988D-EB33348A2AAB}" type="pres">
      <dgm:prSet presAssocID="{F1793A3D-E2CD-4F80-B624-F0862F3C0A7D}" presName="spacer" presStyleCnt="0"/>
      <dgm:spPr/>
    </dgm:pt>
    <dgm:pt modelId="{9C08BA60-0C35-4308-804C-3CA943922635}" type="pres">
      <dgm:prSet presAssocID="{1559A008-927A-4C4A-8AD9-D7352BA6C421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18BB6-35FE-441A-A3AE-0C6AA55DE3B2}" type="pres">
      <dgm:prSet presAssocID="{266D6A08-9EE9-43E8-B0A9-75A8F9D8B4D7}" presName="spacer" presStyleCnt="0"/>
      <dgm:spPr/>
    </dgm:pt>
    <dgm:pt modelId="{7F85D9DE-D9E0-40FF-A632-B2A3572D722A}" type="pres">
      <dgm:prSet presAssocID="{80969275-89B4-4A57-AE8A-47259F78831C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0F659-57FB-47A5-A1EA-5F39FB9378D3}" type="pres">
      <dgm:prSet presAssocID="{DE06F86E-DD9B-4862-847E-22ACF9D3FB3C}" presName="spacer" presStyleCnt="0"/>
      <dgm:spPr/>
    </dgm:pt>
    <dgm:pt modelId="{AB2D4FAA-748B-48A6-890A-A1CEA0BF650C}" type="pres">
      <dgm:prSet presAssocID="{FECB5B63-BFC0-464F-98AB-4E72DF4FF484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8B7F6-D2A4-4644-964B-F0516EADA515}" type="pres">
      <dgm:prSet presAssocID="{05C6DC62-B4CE-46C8-911A-06DA8A35A8BA}" presName="spacer" presStyleCnt="0"/>
      <dgm:spPr/>
    </dgm:pt>
    <dgm:pt modelId="{E395EC45-E957-4F95-9D54-073191865E6B}" type="pres">
      <dgm:prSet presAssocID="{FBF738E7-7FB8-4F95-A21B-E352925FF1E8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EF61-8107-4503-A6CD-CB876AF614EC}" type="pres">
      <dgm:prSet presAssocID="{69A74F00-6464-4CB9-947B-72C7F223EAEE}" presName="spacer" presStyleCnt="0"/>
      <dgm:spPr/>
    </dgm:pt>
    <dgm:pt modelId="{5F4C81C4-A5B2-4934-A377-B45F399B9916}" type="pres">
      <dgm:prSet presAssocID="{6484D98D-72B0-44AA-B3C7-75D8056D3541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2D8B3-78E0-446D-83F5-9F8CC4EEEA3F}" type="pres">
      <dgm:prSet presAssocID="{AB3CDF27-C701-409C-916B-151AF2CA74D6}" presName="spacer" presStyleCnt="0"/>
      <dgm:spPr/>
    </dgm:pt>
    <dgm:pt modelId="{4D02D6C4-B6AE-49CA-B6A3-93F808AC05A1}" type="pres">
      <dgm:prSet presAssocID="{28D0CF69-AD12-4FE8-849E-C084CE56FF47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B4D76-C84D-4A92-83A0-613144C9D6C2}" type="pres">
      <dgm:prSet presAssocID="{C1E7E15C-12A5-43C9-B1D7-2CDB2731405D}" presName="spacer" presStyleCnt="0"/>
      <dgm:spPr/>
    </dgm:pt>
    <dgm:pt modelId="{17E89CC5-DEB3-41A4-BA49-269085348AB7}" type="pres">
      <dgm:prSet presAssocID="{20B903B2-7E3E-4EFD-B606-B08BF71A4B43}" presName="parentText" presStyleLbl="node1" presStyleIdx="11" presStyleCnt="13" custScaleY="583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87FE5-E48D-4E35-BC35-EE868AC6AC76}" type="pres">
      <dgm:prSet presAssocID="{003995A8-37ED-46D7-8C29-B9DD82B99D53}" presName="spacer" presStyleCnt="0"/>
      <dgm:spPr/>
    </dgm:pt>
    <dgm:pt modelId="{FBF82376-2598-4B01-A28B-F2CCB6E5AA6A}" type="pres">
      <dgm:prSet presAssocID="{5BD3DF01-F1A1-4A1F-BCD4-2863E7C7A459}" presName="parentText" presStyleLbl="node1" presStyleIdx="12" presStyleCnt="13" custLinFactY="3272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B8615-F72B-4251-96E4-ACAF1E2F2195}" srcId="{7E295D3B-60BC-4C1D-99AF-1C0D7916C45E}" destId="{3A577B8B-85C7-4D93-ADA7-F1CE6730B6F3}" srcOrd="3" destOrd="0" parTransId="{DDD4D47B-FB8B-440B-9934-BB48CA305EFE}" sibTransId="{BDAAC2B0-6AC8-4E2A-8665-CE373382E9DD}"/>
    <dgm:cxn modelId="{74C3922F-366C-4083-A933-4C119C60B399}" type="presOf" srcId="{20B903B2-7E3E-4EFD-B606-B08BF71A4B43}" destId="{17E89CC5-DEB3-41A4-BA49-269085348AB7}" srcOrd="0" destOrd="0" presId="urn:microsoft.com/office/officeart/2005/8/layout/vList2"/>
    <dgm:cxn modelId="{F047A8CE-66E2-4567-88C4-4DE46068A3A4}" type="presOf" srcId="{7E295D3B-60BC-4C1D-99AF-1C0D7916C45E}" destId="{D089B88E-0BFE-4E05-8D11-EF35157968B4}" srcOrd="0" destOrd="0" presId="urn:microsoft.com/office/officeart/2005/8/layout/vList2"/>
    <dgm:cxn modelId="{8211B21D-EFFA-4C7B-8CE5-C2E672658B67}" srcId="{7E295D3B-60BC-4C1D-99AF-1C0D7916C45E}" destId="{23392755-E873-4C94-8842-AD33B8890E37}" srcOrd="2" destOrd="0" parTransId="{08DD7FFA-3D96-4B7F-B468-A3D1FCAFBDB3}" sibTransId="{25DB1610-7FFB-4367-AF39-21F3F742B912}"/>
    <dgm:cxn modelId="{147A5AA1-A4D3-4F73-ACBD-AE16D9D14FD2}" type="presOf" srcId="{D6E7C0E6-00B9-417E-AB17-200E43A0C88B}" destId="{3AF67BC5-04E1-488D-9F68-899BA1F47EE3}" srcOrd="0" destOrd="0" presId="urn:microsoft.com/office/officeart/2005/8/layout/vList2"/>
    <dgm:cxn modelId="{EDF264EF-895F-47DC-BD46-D7A99E49A7D0}" srcId="{7E295D3B-60BC-4C1D-99AF-1C0D7916C45E}" destId="{2E21BBFF-C74E-415E-BA09-FDFC6573594F}" srcOrd="4" destOrd="0" parTransId="{B9D575B1-3A87-4547-9AAA-28049F33903D}" sibTransId="{F1793A3D-E2CD-4F80-B624-F0862F3C0A7D}"/>
    <dgm:cxn modelId="{1C4E574E-F6BC-46C4-9CDC-073B1436FCF8}" type="presOf" srcId="{23392755-E873-4C94-8842-AD33B8890E37}" destId="{DDA7777F-E040-446A-93F9-A9DE21A09EEF}" srcOrd="0" destOrd="0" presId="urn:microsoft.com/office/officeart/2005/8/layout/vList2"/>
    <dgm:cxn modelId="{8331A168-F975-48F0-BCEC-A108865269E3}" type="presOf" srcId="{5BD3DF01-F1A1-4A1F-BCD4-2863E7C7A459}" destId="{FBF82376-2598-4B01-A28B-F2CCB6E5AA6A}" srcOrd="0" destOrd="0" presId="urn:microsoft.com/office/officeart/2005/8/layout/vList2"/>
    <dgm:cxn modelId="{6E0C1136-0B7E-4333-97FD-3BA18C8D8446}" type="presOf" srcId="{80969275-89B4-4A57-AE8A-47259F78831C}" destId="{7F85D9DE-D9E0-40FF-A632-B2A3572D722A}" srcOrd="0" destOrd="0" presId="urn:microsoft.com/office/officeart/2005/8/layout/vList2"/>
    <dgm:cxn modelId="{D326DE0F-87A6-4A83-845F-13D3E10F83A4}" srcId="{7E295D3B-60BC-4C1D-99AF-1C0D7916C45E}" destId="{D6E7C0E6-00B9-417E-AB17-200E43A0C88B}" srcOrd="1" destOrd="0" parTransId="{54AA2883-B197-44DC-8D88-4BE34A15C8C5}" sibTransId="{F4A76CD0-40FC-40A2-84DF-4971FC61C885}"/>
    <dgm:cxn modelId="{F2362456-DD5C-4974-97D9-45198AFEFAF0}" srcId="{7E295D3B-60BC-4C1D-99AF-1C0D7916C45E}" destId="{1559A008-927A-4C4A-8AD9-D7352BA6C421}" srcOrd="5" destOrd="0" parTransId="{C8B132F5-E962-40D4-A211-5EF9D839D578}" sibTransId="{266D6A08-9EE9-43E8-B0A9-75A8F9D8B4D7}"/>
    <dgm:cxn modelId="{93BB4238-C436-4D94-A1DC-B5F4474F5E86}" srcId="{7E295D3B-60BC-4C1D-99AF-1C0D7916C45E}" destId="{6484D98D-72B0-44AA-B3C7-75D8056D3541}" srcOrd="9" destOrd="0" parTransId="{21EF227A-87BD-4C94-84B9-DA5D6548C752}" sibTransId="{AB3CDF27-C701-409C-916B-151AF2CA74D6}"/>
    <dgm:cxn modelId="{CB099EFF-B328-4646-AC2A-7539752DB2BD}" type="presOf" srcId="{1559A008-927A-4C4A-8AD9-D7352BA6C421}" destId="{9C08BA60-0C35-4308-804C-3CA943922635}" srcOrd="0" destOrd="0" presId="urn:microsoft.com/office/officeart/2005/8/layout/vList2"/>
    <dgm:cxn modelId="{DEBEB66B-BA62-4D6D-B8F2-4BB982D9BFCF}" type="presOf" srcId="{6484D98D-72B0-44AA-B3C7-75D8056D3541}" destId="{5F4C81C4-A5B2-4934-A377-B45F399B9916}" srcOrd="0" destOrd="0" presId="urn:microsoft.com/office/officeart/2005/8/layout/vList2"/>
    <dgm:cxn modelId="{DE5217AF-F864-47AA-B3D1-7C1E2ECB54C5}" type="presOf" srcId="{4F05A992-DA10-44FB-9BA1-EC9190033C75}" destId="{305D225F-08B0-4BF4-8319-E88AE8A7B8A3}" srcOrd="0" destOrd="0" presId="urn:microsoft.com/office/officeart/2005/8/layout/vList2"/>
    <dgm:cxn modelId="{A78B2168-758E-4394-99D6-95D7C4FBA569}" srcId="{7E295D3B-60BC-4C1D-99AF-1C0D7916C45E}" destId="{FBF738E7-7FB8-4F95-A21B-E352925FF1E8}" srcOrd="8" destOrd="0" parTransId="{25830B0B-D29E-4469-906D-BFB39BDCB27F}" sibTransId="{69A74F00-6464-4CB9-947B-72C7F223EAEE}"/>
    <dgm:cxn modelId="{1290B3E3-BAA4-407D-96E0-853E653377BB}" srcId="{7E295D3B-60BC-4C1D-99AF-1C0D7916C45E}" destId="{4F05A992-DA10-44FB-9BA1-EC9190033C75}" srcOrd="0" destOrd="0" parTransId="{BC278C22-7044-44B9-B7FD-B20667D0309D}" sibTransId="{7478A681-7A25-4D6C-AE7D-B4C14D814122}"/>
    <dgm:cxn modelId="{42B4003A-38CE-4C2F-A7B5-CAEDB103A8E6}" srcId="{7E295D3B-60BC-4C1D-99AF-1C0D7916C45E}" destId="{28D0CF69-AD12-4FE8-849E-C084CE56FF47}" srcOrd="10" destOrd="0" parTransId="{8BE8DBFD-D988-4E20-8B1C-4B091C4207C0}" sibTransId="{C1E7E15C-12A5-43C9-B1D7-2CDB2731405D}"/>
    <dgm:cxn modelId="{2111125C-4D4A-4EFC-97B6-A25506D83E95}" type="presOf" srcId="{3A577B8B-85C7-4D93-ADA7-F1CE6730B6F3}" destId="{4DBFF579-1823-48F0-8134-33524C83E708}" srcOrd="0" destOrd="0" presId="urn:microsoft.com/office/officeart/2005/8/layout/vList2"/>
    <dgm:cxn modelId="{5CAAF518-E8FA-4CA1-9B23-397BF41836D9}" srcId="{7E295D3B-60BC-4C1D-99AF-1C0D7916C45E}" destId="{FECB5B63-BFC0-464F-98AB-4E72DF4FF484}" srcOrd="7" destOrd="0" parTransId="{95337F48-2EB0-46A6-BCAF-B61F57D331F9}" sibTransId="{05C6DC62-B4CE-46C8-911A-06DA8A35A8BA}"/>
    <dgm:cxn modelId="{D1FAD60A-58F2-47C7-AEFB-AD8B5410D26C}" type="presOf" srcId="{28D0CF69-AD12-4FE8-849E-C084CE56FF47}" destId="{4D02D6C4-B6AE-49CA-B6A3-93F808AC05A1}" srcOrd="0" destOrd="0" presId="urn:microsoft.com/office/officeart/2005/8/layout/vList2"/>
    <dgm:cxn modelId="{ADC393BB-B6A4-40CC-BE09-0BEF74EB6A10}" srcId="{7E295D3B-60BC-4C1D-99AF-1C0D7916C45E}" destId="{20B903B2-7E3E-4EFD-B606-B08BF71A4B43}" srcOrd="11" destOrd="0" parTransId="{9F70D51F-EAE4-454F-9AC4-AFF9538BB09B}" sibTransId="{003995A8-37ED-46D7-8C29-B9DD82B99D53}"/>
    <dgm:cxn modelId="{14C701C6-92C0-442E-86A2-F92A863BCFB5}" type="presOf" srcId="{FECB5B63-BFC0-464F-98AB-4E72DF4FF484}" destId="{AB2D4FAA-748B-48A6-890A-A1CEA0BF650C}" srcOrd="0" destOrd="0" presId="urn:microsoft.com/office/officeart/2005/8/layout/vList2"/>
    <dgm:cxn modelId="{29DF5BD9-488E-431A-B1EC-F3E7031E273D}" type="presOf" srcId="{2E21BBFF-C74E-415E-BA09-FDFC6573594F}" destId="{D023FB2B-1D85-4FC2-BF3C-4B06760748E7}" srcOrd="0" destOrd="0" presId="urn:microsoft.com/office/officeart/2005/8/layout/vList2"/>
    <dgm:cxn modelId="{12CC9380-3F6C-4946-B919-E457FC7BD9C9}" type="presOf" srcId="{FBF738E7-7FB8-4F95-A21B-E352925FF1E8}" destId="{E395EC45-E957-4F95-9D54-073191865E6B}" srcOrd="0" destOrd="0" presId="urn:microsoft.com/office/officeart/2005/8/layout/vList2"/>
    <dgm:cxn modelId="{EB0202FC-22A8-4E6A-8F1B-296863D58681}" srcId="{7E295D3B-60BC-4C1D-99AF-1C0D7916C45E}" destId="{5BD3DF01-F1A1-4A1F-BCD4-2863E7C7A459}" srcOrd="12" destOrd="0" parTransId="{F63A191A-2404-4FD5-83A1-D032C0EDA507}" sibTransId="{BAF74EF0-365C-434D-B0A5-83F7C1C85B81}"/>
    <dgm:cxn modelId="{7D234EB7-A3CE-4BBC-8B1C-3117E3E13D30}" srcId="{7E295D3B-60BC-4C1D-99AF-1C0D7916C45E}" destId="{80969275-89B4-4A57-AE8A-47259F78831C}" srcOrd="6" destOrd="0" parTransId="{9BFCE890-7DAE-4370-A00D-6351847F9E19}" sibTransId="{DE06F86E-DD9B-4862-847E-22ACF9D3FB3C}"/>
    <dgm:cxn modelId="{4ADFEA2C-A9C6-44EF-817D-67B75915D7C5}" type="presParOf" srcId="{D089B88E-0BFE-4E05-8D11-EF35157968B4}" destId="{305D225F-08B0-4BF4-8319-E88AE8A7B8A3}" srcOrd="0" destOrd="0" presId="urn:microsoft.com/office/officeart/2005/8/layout/vList2"/>
    <dgm:cxn modelId="{953446AF-D8C6-4540-A40F-E29558CE6BBE}" type="presParOf" srcId="{D089B88E-0BFE-4E05-8D11-EF35157968B4}" destId="{CCDA3E5E-CD48-4783-B3F4-E656E886C726}" srcOrd="1" destOrd="0" presId="urn:microsoft.com/office/officeart/2005/8/layout/vList2"/>
    <dgm:cxn modelId="{3A3AC865-18E3-43FC-8B91-45A8F98C7D20}" type="presParOf" srcId="{D089B88E-0BFE-4E05-8D11-EF35157968B4}" destId="{3AF67BC5-04E1-488D-9F68-899BA1F47EE3}" srcOrd="2" destOrd="0" presId="urn:microsoft.com/office/officeart/2005/8/layout/vList2"/>
    <dgm:cxn modelId="{4F5B16D4-EF59-4EA2-8AE4-E78F7CBCE4A6}" type="presParOf" srcId="{D089B88E-0BFE-4E05-8D11-EF35157968B4}" destId="{B47568CC-F86F-4768-A15D-BE6A5C25E794}" srcOrd="3" destOrd="0" presId="urn:microsoft.com/office/officeart/2005/8/layout/vList2"/>
    <dgm:cxn modelId="{3FB3E729-2682-4F1E-A862-7189F33648CB}" type="presParOf" srcId="{D089B88E-0BFE-4E05-8D11-EF35157968B4}" destId="{DDA7777F-E040-446A-93F9-A9DE21A09EEF}" srcOrd="4" destOrd="0" presId="urn:microsoft.com/office/officeart/2005/8/layout/vList2"/>
    <dgm:cxn modelId="{70D4DB04-45FB-4AB4-81E4-995DD00CD8DC}" type="presParOf" srcId="{D089B88E-0BFE-4E05-8D11-EF35157968B4}" destId="{03FE45F5-E789-4F0E-91BF-473ED21F6407}" srcOrd="5" destOrd="0" presId="urn:microsoft.com/office/officeart/2005/8/layout/vList2"/>
    <dgm:cxn modelId="{88D40E64-AE88-4332-B91E-EF1DCDC99A9B}" type="presParOf" srcId="{D089B88E-0BFE-4E05-8D11-EF35157968B4}" destId="{4DBFF579-1823-48F0-8134-33524C83E708}" srcOrd="6" destOrd="0" presId="urn:microsoft.com/office/officeart/2005/8/layout/vList2"/>
    <dgm:cxn modelId="{BB18C2C0-A0DF-4F9C-8CC3-04AC59EF1EED}" type="presParOf" srcId="{D089B88E-0BFE-4E05-8D11-EF35157968B4}" destId="{89692C49-FD4B-4BFD-BE12-CD1F67D55CDB}" srcOrd="7" destOrd="0" presId="urn:microsoft.com/office/officeart/2005/8/layout/vList2"/>
    <dgm:cxn modelId="{2259343C-6852-4990-A853-71DC83143A99}" type="presParOf" srcId="{D089B88E-0BFE-4E05-8D11-EF35157968B4}" destId="{D023FB2B-1D85-4FC2-BF3C-4B06760748E7}" srcOrd="8" destOrd="0" presId="urn:microsoft.com/office/officeart/2005/8/layout/vList2"/>
    <dgm:cxn modelId="{2F307BDA-3FD9-4E70-A8A7-97C1CB33A2FF}" type="presParOf" srcId="{D089B88E-0BFE-4E05-8D11-EF35157968B4}" destId="{2714FAF4-2443-46FC-988D-EB33348A2AAB}" srcOrd="9" destOrd="0" presId="urn:microsoft.com/office/officeart/2005/8/layout/vList2"/>
    <dgm:cxn modelId="{F524ECA5-C304-4157-A2E6-BAF9EB7037E6}" type="presParOf" srcId="{D089B88E-0BFE-4E05-8D11-EF35157968B4}" destId="{9C08BA60-0C35-4308-804C-3CA943922635}" srcOrd="10" destOrd="0" presId="urn:microsoft.com/office/officeart/2005/8/layout/vList2"/>
    <dgm:cxn modelId="{728A56DC-D12F-4476-8D1E-1E15D4095E00}" type="presParOf" srcId="{D089B88E-0BFE-4E05-8D11-EF35157968B4}" destId="{D5F18BB6-35FE-441A-A3AE-0C6AA55DE3B2}" srcOrd="11" destOrd="0" presId="urn:microsoft.com/office/officeart/2005/8/layout/vList2"/>
    <dgm:cxn modelId="{61EED3C6-1DF9-4C59-AEA1-1BB458A8E1BC}" type="presParOf" srcId="{D089B88E-0BFE-4E05-8D11-EF35157968B4}" destId="{7F85D9DE-D9E0-40FF-A632-B2A3572D722A}" srcOrd="12" destOrd="0" presId="urn:microsoft.com/office/officeart/2005/8/layout/vList2"/>
    <dgm:cxn modelId="{226F6DE1-E3ED-4DB5-929E-9383CC44566C}" type="presParOf" srcId="{D089B88E-0BFE-4E05-8D11-EF35157968B4}" destId="{D780F659-57FB-47A5-A1EA-5F39FB9378D3}" srcOrd="13" destOrd="0" presId="urn:microsoft.com/office/officeart/2005/8/layout/vList2"/>
    <dgm:cxn modelId="{FAAB3A94-3D66-4F7C-8B54-81BEC8EA35B3}" type="presParOf" srcId="{D089B88E-0BFE-4E05-8D11-EF35157968B4}" destId="{AB2D4FAA-748B-48A6-890A-A1CEA0BF650C}" srcOrd="14" destOrd="0" presId="urn:microsoft.com/office/officeart/2005/8/layout/vList2"/>
    <dgm:cxn modelId="{F6D97F5C-0BD4-48EA-B389-89135570AD57}" type="presParOf" srcId="{D089B88E-0BFE-4E05-8D11-EF35157968B4}" destId="{3AA8B7F6-D2A4-4644-964B-F0516EADA515}" srcOrd="15" destOrd="0" presId="urn:microsoft.com/office/officeart/2005/8/layout/vList2"/>
    <dgm:cxn modelId="{6DB4E9A1-340D-4347-B53C-C6134F7424BC}" type="presParOf" srcId="{D089B88E-0BFE-4E05-8D11-EF35157968B4}" destId="{E395EC45-E957-4F95-9D54-073191865E6B}" srcOrd="16" destOrd="0" presId="urn:microsoft.com/office/officeart/2005/8/layout/vList2"/>
    <dgm:cxn modelId="{019CDB1A-2991-4F2A-8253-A20566CD5A00}" type="presParOf" srcId="{D089B88E-0BFE-4E05-8D11-EF35157968B4}" destId="{7A03EF61-8107-4503-A6CD-CB876AF614EC}" srcOrd="17" destOrd="0" presId="urn:microsoft.com/office/officeart/2005/8/layout/vList2"/>
    <dgm:cxn modelId="{30E79081-0F56-419B-8594-B8423D16E3AF}" type="presParOf" srcId="{D089B88E-0BFE-4E05-8D11-EF35157968B4}" destId="{5F4C81C4-A5B2-4934-A377-B45F399B9916}" srcOrd="18" destOrd="0" presId="urn:microsoft.com/office/officeart/2005/8/layout/vList2"/>
    <dgm:cxn modelId="{309CE23C-6534-40DE-86E8-0B06805FA036}" type="presParOf" srcId="{D089B88E-0BFE-4E05-8D11-EF35157968B4}" destId="{C132D8B3-78E0-446D-83F5-9F8CC4EEEA3F}" srcOrd="19" destOrd="0" presId="urn:microsoft.com/office/officeart/2005/8/layout/vList2"/>
    <dgm:cxn modelId="{DD0CEE90-6B2F-4238-ABE3-7D91FD0C19FB}" type="presParOf" srcId="{D089B88E-0BFE-4E05-8D11-EF35157968B4}" destId="{4D02D6C4-B6AE-49CA-B6A3-93F808AC05A1}" srcOrd="20" destOrd="0" presId="urn:microsoft.com/office/officeart/2005/8/layout/vList2"/>
    <dgm:cxn modelId="{780CCEC4-DCC1-4D6D-911C-4B686509C58C}" type="presParOf" srcId="{D089B88E-0BFE-4E05-8D11-EF35157968B4}" destId="{83DB4D76-C84D-4A92-83A0-613144C9D6C2}" srcOrd="21" destOrd="0" presId="urn:microsoft.com/office/officeart/2005/8/layout/vList2"/>
    <dgm:cxn modelId="{E2E9D91C-17DB-44B3-A9B9-91F952C087F8}" type="presParOf" srcId="{D089B88E-0BFE-4E05-8D11-EF35157968B4}" destId="{17E89CC5-DEB3-41A4-BA49-269085348AB7}" srcOrd="22" destOrd="0" presId="urn:microsoft.com/office/officeart/2005/8/layout/vList2"/>
    <dgm:cxn modelId="{38486ED0-FA0E-405B-A3D2-967347D7AA6C}" type="presParOf" srcId="{D089B88E-0BFE-4E05-8D11-EF35157968B4}" destId="{39C87FE5-E48D-4E35-BC35-EE868AC6AC76}" srcOrd="23" destOrd="0" presId="urn:microsoft.com/office/officeart/2005/8/layout/vList2"/>
    <dgm:cxn modelId="{FD9D3F48-7C43-4C6B-8648-320944E5994B}" type="presParOf" srcId="{D089B88E-0BFE-4E05-8D11-EF35157968B4}" destId="{FBF82376-2598-4B01-A28B-F2CCB6E5AA6A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10BC2D-884C-48FC-A70C-198BEF2275E9}">
      <dsp:nvSpPr>
        <dsp:cNvPr id="0" name=""/>
        <dsp:cNvSpPr/>
      </dsp:nvSpPr>
      <dsp:spPr>
        <a:xfrm>
          <a:off x="0" y="3356170"/>
          <a:ext cx="6698704" cy="550607"/>
        </a:xfrm>
        <a:prstGeom prst="rec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Приносит вред государству, человеку, обществу</a:t>
          </a:r>
          <a:endParaRPr lang="ru-RU" sz="2200" b="1" kern="1200" dirty="0"/>
        </a:p>
      </dsp:txBody>
      <dsp:txXfrm>
        <a:off x="0" y="3356170"/>
        <a:ext cx="6698704" cy="550607"/>
      </dsp:txXfrm>
    </dsp:sp>
    <dsp:sp modelId="{51BA462D-E9AF-416F-B2B9-B4FAC283E136}">
      <dsp:nvSpPr>
        <dsp:cNvPr id="0" name=""/>
        <dsp:cNvSpPr/>
      </dsp:nvSpPr>
      <dsp:spPr>
        <a:xfrm rot="10800000">
          <a:off x="0" y="2517595"/>
          <a:ext cx="6698704" cy="846834"/>
        </a:xfrm>
        <a:prstGeom prst="upArrowCallou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Совершено по воле правонарушителя</a:t>
          </a:r>
          <a:endParaRPr lang="ru-RU" sz="2200" b="1" kern="1200" dirty="0"/>
        </a:p>
      </dsp:txBody>
      <dsp:txXfrm rot="10800000">
        <a:off x="0" y="2517595"/>
        <a:ext cx="6698704" cy="846834"/>
      </dsp:txXfrm>
    </dsp:sp>
    <dsp:sp modelId="{04F69549-A733-48B0-8D5A-D5F4BC9F155F}">
      <dsp:nvSpPr>
        <dsp:cNvPr id="0" name=""/>
        <dsp:cNvSpPr/>
      </dsp:nvSpPr>
      <dsp:spPr>
        <a:xfrm rot="10800000">
          <a:off x="0" y="1679019"/>
          <a:ext cx="6698704" cy="846834"/>
        </a:xfrm>
        <a:prstGeom prst="upArrowCallou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Запрет на данное деяние государством</a:t>
          </a:r>
          <a:endParaRPr lang="ru-RU" sz="2200" b="1" kern="1200" dirty="0"/>
        </a:p>
      </dsp:txBody>
      <dsp:txXfrm rot="10800000">
        <a:off x="0" y="1679019"/>
        <a:ext cx="6698704" cy="846834"/>
      </dsp:txXfrm>
    </dsp:sp>
    <dsp:sp modelId="{E6575BBC-39DE-4049-AEEA-232A95343B74}">
      <dsp:nvSpPr>
        <dsp:cNvPr id="0" name=""/>
        <dsp:cNvSpPr/>
      </dsp:nvSpPr>
      <dsp:spPr>
        <a:xfrm rot="10800000">
          <a:off x="0" y="840444"/>
          <a:ext cx="6698704" cy="846834"/>
        </a:xfrm>
        <a:prstGeom prst="upArrowCallou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Действие или бездействие</a:t>
          </a:r>
          <a:endParaRPr lang="ru-RU" sz="2200" b="1" kern="1200" dirty="0"/>
        </a:p>
      </dsp:txBody>
      <dsp:txXfrm rot="10800000">
        <a:off x="0" y="840444"/>
        <a:ext cx="6698704" cy="846834"/>
      </dsp:txXfrm>
    </dsp:sp>
    <dsp:sp modelId="{04A8BF47-F966-4734-A526-31E1345BB0D9}">
      <dsp:nvSpPr>
        <dsp:cNvPr id="0" name=""/>
        <dsp:cNvSpPr/>
      </dsp:nvSpPr>
      <dsp:spPr>
        <a:xfrm rot="10800000">
          <a:off x="0" y="0"/>
          <a:ext cx="6698704" cy="846834"/>
        </a:xfrm>
        <a:prstGeom prst="upArrowCallou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effectLst/>
            </a:rPr>
            <a:t>Нарушение права</a:t>
          </a:r>
          <a:endParaRPr lang="ru-RU" sz="2200" b="1" kern="1200" dirty="0">
            <a:solidFill>
              <a:schemeClr val="bg1"/>
            </a:solidFill>
            <a:effectLst/>
          </a:endParaRPr>
        </a:p>
      </dsp:txBody>
      <dsp:txXfrm rot="10800000">
        <a:off x="0" y="0"/>
        <a:ext cx="6698704" cy="8468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32D9C3-0119-47E5-84EB-65E26E98391F}">
      <dsp:nvSpPr>
        <dsp:cNvPr id="0" name=""/>
        <dsp:cNvSpPr/>
      </dsp:nvSpPr>
      <dsp:spPr>
        <a:xfrm>
          <a:off x="1649" y="833886"/>
          <a:ext cx="3093873" cy="1546936"/>
        </a:xfrm>
        <a:prstGeom prst="rect">
          <a:avLst/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ПРЕСТУПЛЕНИЯ</a:t>
          </a:r>
          <a:endParaRPr lang="ru-RU" sz="3500" b="1" kern="1200" dirty="0"/>
        </a:p>
      </dsp:txBody>
      <dsp:txXfrm>
        <a:off x="1649" y="833886"/>
        <a:ext cx="3093873" cy="1546936"/>
      </dsp:txXfrm>
    </dsp:sp>
    <dsp:sp modelId="{B3C17AB0-6C6A-4B00-91D2-B72423BDF4C8}">
      <dsp:nvSpPr>
        <dsp:cNvPr id="0" name=""/>
        <dsp:cNvSpPr/>
      </dsp:nvSpPr>
      <dsp:spPr>
        <a:xfrm>
          <a:off x="3745236" y="833886"/>
          <a:ext cx="3093873" cy="1546936"/>
        </a:xfrm>
        <a:prstGeom prst="rect">
          <a:avLst/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ПРОСТУПКИ</a:t>
          </a:r>
          <a:endParaRPr lang="ru-RU" sz="3500" b="1" kern="1200" dirty="0"/>
        </a:p>
      </dsp:txBody>
      <dsp:txXfrm>
        <a:off x="3745236" y="833886"/>
        <a:ext cx="3093873" cy="15469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8930AB-9609-4EC4-A36E-58DFAD8F684F}">
      <dsp:nvSpPr>
        <dsp:cNvPr id="0" name=""/>
        <dsp:cNvSpPr/>
      </dsp:nvSpPr>
      <dsp:spPr>
        <a:xfrm>
          <a:off x="3617" y="331399"/>
          <a:ext cx="1644691" cy="51839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АДМИНИСТРАТИВНЫЕ</a:t>
          </a:r>
          <a:endParaRPr lang="ru-RU" sz="1200" kern="1200" dirty="0"/>
        </a:p>
      </dsp:txBody>
      <dsp:txXfrm>
        <a:off x="3617" y="331399"/>
        <a:ext cx="1644691" cy="345600"/>
      </dsp:txXfrm>
    </dsp:sp>
    <dsp:sp modelId="{D2E1589B-81AE-4B8B-92FA-8C5533678505}">
      <dsp:nvSpPr>
        <dsp:cNvPr id="0" name=""/>
        <dsp:cNvSpPr/>
      </dsp:nvSpPr>
      <dsp:spPr>
        <a:xfrm>
          <a:off x="0" y="969973"/>
          <a:ext cx="1644691" cy="259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Проезд  без билета в  автобусе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Мелкое хулиганство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Употребление спиртных напитков в общественных местах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Появление в состоянии алкогольного опьянения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0" y="969973"/>
        <a:ext cx="1644691" cy="2592000"/>
      </dsp:txXfrm>
    </dsp:sp>
    <dsp:sp modelId="{B1432093-B7C2-42FD-B06B-41A46B2949B8}">
      <dsp:nvSpPr>
        <dsp:cNvPr id="0" name=""/>
        <dsp:cNvSpPr/>
      </dsp:nvSpPr>
      <dsp:spPr>
        <a:xfrm>
          <a:off x="1897638" y="299459"/>
          <a:ext cx="528578" cy="4094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897638" y="299459"/>
        <a:ext cx="528578" cy="409480"/>
      </dsp:txXfrm>
    </dsp:sp>
    <dsp:sp modelId="{C561A59E-6F2C-412A-88E0-CAD1D432716C}">
      <dsp:nvSpPr>
        <dsp:cNvPr id="0" name=""/>
        <dsp:cNvSpPr/>
      </dsp:nvSpPr>
      <dsp:spPr>
        <a:xfrm>
          <a:off x="2645625" y="331399"/>
          <a:ext cx="1644691" cy="51839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ГРАЖДАНСКИЕ</a:t>
          </a:r>
          <a:endParaRPr lang="ru-RU" sz="1200" kern="1200" dirty="0"/>
        </a:p>
      </dsp:txBody>
      <dsp:txXfrm>
        <a:off x="2645625" y="331399"/>
        <a:ext cx="1644691" cy="345600"/>
      </dsp:txXfrm>
    </dsp:sp>
    <dsp:sp modelId="{DF97F494-B84A-40AE-80F2-2E95077083F3}">
      <dsp:nvSpPr>
        <dsp:cNvPr id="0" name=""/>
        <dsp:cNvSpPr/>
      </dsp:nvSpPr>
      <dsp:spPr>
        <a:xfrm>
          <a:off x="2683173" y="969973"/>
          <a:ext cx="1644691" cy="259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Невозвращение долга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Продажа некачественного товара в магазине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нецензурная брань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Создание шума в ночное время (после 23 часов)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2683173" y="969973"/>
        <a:ext cx="1644691" cy="2592000"/>
      </dsp:txXfrm>
    </dsp:sp>
    <dsp:sp modelId="{2037AC03-531D-413E-BE98-81BEBAAFFFDE}">
      <dsp:nvSpPr>
        <dsp:cNvPr id="0" name=""/>
        <dsp:cNvSpPr/>
      </dsp:nvSpPr>
      <dsp:spPr>
        <a:xfrm>
          <a:off x="4539646" y="299459"/>
          <a:ext cx="528578" cy="4094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539646" y="299459"/>
        <a:ext cx="528578" cy="409480"/>
      </dsp:txXfrm>
    </dsp:sp>
    <dsp:sp modelId="{AAA15C84-538D-41A4-B798-CD51690D78C8}">
      <dsp:nvSpPr>
        <dsp:cNvPr id="0" name=""/>
        <dsp:cNvSpPr/>
      </dsp:nvSpPr>
      <dsp:spPr>
        <a:xfrm>
          <a:off x="5287634" y="331399"/>
          <a:ext cx="1644691" cy="51839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ДИСЦИПЛИНАРНЫЕ</a:t>
          </a:r>
          <a:endParaRPr lang="ru-RU" sz="1200" kern="1200" dirty="0"/>
        </a:p>
      </dsp:txBody>
      <dsp:txXfrm>
        <a:off x="5287634" y="331399"/>
        <a:ext cx="1644691" cy="345600"/>
      </dsp:txXfrm>
    </dsp:sp>
    <dsp:sp modelId="{81DC3BA5-36EE-4846-A539-A59F1598DC4E}">
      <dsp:nvSpPr>
        <dsp:cNvPr id="0" name=""/>
        <dsp:cNvSpPr/>
      </dsp:nvSpPr>
      <dsp:spPr>
        <a:xfrm>
          <a:off x="5295741" y="969973"/>
          <a:ext cx="1644691" cy="259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Опоздание на урок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Пропуск занятий в школе без уважительной причины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Нарушение Устава школы</a:t>
          </a:r>
          <a:endParaRPr lang="ru-RU" sz="1200" kern="1200" dirty="0"/>
        </a:p>
      </dsp:txBody>
      <dsp:txXfrm>
        <a:off x="5295741" y="969973"/>
        <a:ext cx="1644691" cy="2592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F639F0-EAA6-4A3F-9E1E-56958CC0AA59}">
      <dsp:nvSpPr>
        <dsp:cNvPr id="0" name=""/>
        <dsp:cNvSpPr/>
      </dsp:nvSpPr>
      <dsp:spPr>
        <a:xfrm>
          <a:off x="2907313" y="32038"/>
          <a:ext cx="4406889" cy="7866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НАКАЗАНИЕ СРОКОМ НЕ БОЛЕЕ 2 ЛЕТ</a:t>
          </a:r>
          <a:endParaRPr lang="ru-RU" sz="2000" b="1" kern="1200" dirty="0"/>
        </a:p>
      </dsp:txBody>
      <dsp:txXfrm>
        <a:off x="2907313" y="32038"/>
        <a:ext cx="4406889" cy="786603"/>
      </dsp:txXfrm>
    </dsp:sp>
    <dsp:sp modelId="{EA036627-A495-40F9-A055-92CFFEA398D8}">
      <dsp:nvSpPr>
        <dsp:cNvPr id="0" name=""/>
        <dsp:cNvSpPr/>
      </dsp:nvSpPr>
      <dsp:spPr>
        <a:xfrm>
          <a:off x="0" y="0"/>
          <a:ext cx="2937926" cy="786603"/>
        </a:xfrm>
        <a:prstGeom prst="roundRect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ПРЕСТУПЛЕНИЯ НЕБОЛЬШОЙ ТЯЖЕСТИ</a:t>
          </a:r>
          <a:endParaRPr lang="ru-RU" sz="2000" b="1" kern="1200" dirty="0"/>
        </a:p>
      </dsp:txBody>
      <dsp:txXfrm>
        <a:off x="0" y="0"/>
        <a:ext cx="2937926" cy="786603"/>
      </dsp:txXfrm>
    </dsp:sp>
    <dsp:sp modelId="{AAEF9FB4-FC14-43D1-AEBA-2FB99B47E9AE}">
      <dsp:nvSpPr>
        <dsp:cNvPr id="0" name=""/>
        <dsp:cNvSpPr/>
      </dsp:nvSpPr>
      <dsp:spPr>
        <a:xfrm>
          <a:off x="2937926" y="866254"/>
          <a:ext cx="4406889" cy="7866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СРОК НАКАЗАНИЯ НЕ БОЛЕЕ 5 ЛЕТ</a:t>
          </a:r>
          <a:endParaRPr lang="ru-RU" sz="2000" b="1" kern="1200" dirty="0"/>
        </a:p>
      </dsp:txBody>
      <dsp:txXfrm>
        <a:off x="2937926" y="866254"/>
        <a:ext cx="4406889" cy="786603"/>
      </dsp:txXfrm>
    </dsp:sp>
    <dsp:sp modelId="{44C7E98F-4871-405A-B3AA-99D0BF3FD88E}">
      <dsp:nvSpPr>
        <dsp:cNvPr id="0" name=""/>
        <dsp:cNvSpPr/>
      </dsp:nvSpPr>
      <dsp:spPr>
        <a:xfrm>
          <a:off x="0" y="866254"/>
          <a:ext cx="2937926" cy="786603"/>
        </a:xfrm>
        <a:prstGeom prst="roundRect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ПРЕСТУПЛЕНИЯ СРЕДНЕЙ ТЯЖЕСТИ</a:t>
          </a:r>
          <a:endParaRPr lang="ru-RU" sz="2000" b="1" kern="1200" dirty="0"/>
        </a:p>
      </dsp:txBody>
      <dsp:txXfrm>
        <a:off x="0" y="866254"/>
        <a:ext cx="2937926" cy="786603"/>
      </dsp:txXfrm>
    </dsp:sp>
    <dsp:sp modelId="{FE067716-CCC8-4A85-AB69-983F77629006}">
      <dsp:nvSpPr>
        <dsp:cNvPr id="0" name=""/>
        <dsp:cNvSpPr/>
      </dsp:nvSpPr>
      <dsp:spPr>
        <a:xfrm>
          <a:off x="2937926" y="1731518"/>
          <a:ext cx="4406889" cy="7866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НЕ БОЛЕЕ 10 ЛЕТ</a:t>
          </a:r>
          <a:endParaRPr lang="ru-RU" sz="2000" b="1" kern="1200" dirty="0"/>
        </a:p>
      </dsp:txBody>
      <dsp:txXfrm>
        <a:off x="2937926" y="1731518"/>
        <a:ext cx="4406889" cy="786603"/>
      </dsp:txXfrm>
    </dsp:sp>
    <dsp:sp modelId="{B4783F11-AA0F-4BC8-A781-E998758D2E88}">
      <dsp:nvSpPr>
        <dsp:cNvPr id="0" name=""/>
        <dsp:cNvSpPr/>
      </dsp:nvSpPr>
      <dsp:spPr>
        <a:xfrm>
          <a:off x="0" y="1728190"/>
          <a:ext cx="2937926" cy="786603"/>
        </a:xfrm>
        <a:prstGeom prst="roundRect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ТЯЖКИЕ ПРЕСТУПЛЕНИЯ</a:t>
          </a:r>
          <a:endParaRPr lang="ru-RU" sz="2000" b="1" kern="1200" dirty="0"/>
        </a:p>
      </dsp:txBody>
      <dsp:txXfrm>
        <a:off x="0" y="1728190"/>
        <a:ext cx="2937926" cy="786603"/>
      </dsp:txXfrm>
    </dsp:sp>
    <dsp:sp modelId="{B953BAB6-7D6D-4A8C-8379-B072D0ED6463}">
      <dsp:nvSpPr>
        <dsp:cNvPr id="0" name=""/>
        <dsp:cNvSpPr/>
      </dsp:nvSpPr>
      <dsp:spPr>
        <a:xfrm>
          <a:off x="2937926" y="2596781"/>
          <a:ext cx="4406889" cy="7866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СВЫШЕ 10 ЛЕТ ИЛИ БОЛЕЕ СТРОГОЕ</a:t>
          </a:r>
          <a:endParaRPr lang="ru-RU" sz="2000" b="1" kern="1200" dirty="0"/>
        </a:p>
      </dsp:txBody>
      <dsp:txXfrm>
        <a:off x="2937926" y="2596781"/>
        <a:ext cx="4406889" cy="786603"/>
      </dsp:txXfrm>
    </dsp:sp>
    <dsp:sp modelId="{2E4143B6-2C2F-49F0-8C45-96E0494CD169}">
      <dsp:nvSpPr>
        <dsp:cNvPr id="0" name=""/>
        <dsp:cNvSpPr/>
      </dsp:nvSpPr>
      <dsp:spPr>
        <a:xfrm>
          <a:off x="0" y="2592289"/>
          <a:ext cx="2937926" cy="786603"/>
        </a:xfrm>
        <a:prstGeom prst="roundRect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ОСОБО ТЯЖКИЕ ПРЕСТУПЛЕНИЯ</a:t>
          </a:r>
          <a:endParaRPr lang="ru-RU" sz="2000" b="1" kern="1200" dirty="0"/>
        </a:p>
      </dsp:txBody>
      <dsp:txXfrm>
        <a:off x="0" y="2592289"/>
        <a:ext cx="2937926" cy="78660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45B249-8ED4-4381-A4F9-46D6765E260C}">
      <dsp:nvSpPr>
        <dsp:cNvPr id="0" name=""/>
        <dsp:cNvSpPr/>
      </dsp:nvSpPr>
      <dsp:spPr>
        <a:xfrm rot="5469456">
          <a:off x="216833" y="931777"/>
          <a:ext cx="1215814" cy="1542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BCA47-F3C2-400F-8DE7-7F4C940BF836}">
      <dsp:nvSpPr>
        <dsp:cNvPr id="0" name=""/>
        <dsp:cNvSpPr/>
      </dsp:nvSpPr>
      <dsp:spPr>
        <a:xfrm>
          <a:off x="489925" y="144019"/>
          <a:ext cx="1714057" cy="102843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Штраф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9925" y="144019"/>
        <a:ext cx="1714057" cy="1028434"/>
      </dsp:txXfrm>
    </dsp:sp>
    <dsp:sp modelId="{0A49E34D-44CF-42CC-A3A9-4273D22C70A1}">
      <dsp:nvSpPr>
        <dsp:cNvPr id="0" name=""/>
        <dsp:cNvSpPr/>
      </dsp:nvSpPr>
      <dsp:spPr>
        <a:xfrm rot="5400000">
          <a:off x="214838" y="2145751"/>
          <a:ext cx="1195241" cy="1542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A6352-C447-412B-92A8-61580B241D78}">
      <dsp:nvSpPr>
        <dsp:cNvPr id="0" name=""/>
        <dsp:cNvSpPr/>
      </dsp:nvSpPr>
      <dsp:spPr>
        <a:xfrm>
          <a:off x="465362" y="1368155"/>
          <a:ext cx="1714057" cy="102843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Обязательные работы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362" y="1368155"/>
        <a:ext cx="1714057" cy="1028434"/>
      </dsp:txXfrm>
    </dsp:sp>
    <dsp:sp modelId="{0852C274-4966-46D4-847C-C47CEAB4E92C}">
      <dsp:nvSpPr>
        <dsp:cNvPr id="0" name=""/>
        <dsp:cNvSpPr/>
      </dsp:nvSpPr>
      <dsp:spPr>
        <a:xfrm>
          <a:off x="816743" y="2747656"/>
          <a:ext cx="2223682" cy="1542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F8341-DFE0-4619-954F-C614D9E3545F}">
      <dsp:nvSpPr>
        <dsp:cNvPr id="0" name=""/>
        <dsp:cNvSpPr/>
      </dsp:nvSpPr>
      <dsp:spPr>
        <a:xfrm>
          <a:off x="465362" y="2571966"/>
          <a:ext cx="1714057" cy="102843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Исправительные работы 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362" y="2571966"/>
        <a:ext cx="1714057" cy="1028434"/>
      </dsp:txXfrm>
    </dsp:sp>
    <dsp:sp modelId="{2BF9AC21-5196-4BE2-B886-13C6812FD9B9}">
      <dsp:nvSpPr>
        <dsp:cNvPr id="0" name=""/>
        <dsp:cNvSpPr/>
      </dsp:nvSpPr>
      <dsp:spPr>
        <a:xfrm rot="16393883">
          <a:off x="2482138" y="2147893"/>
          <a:ext cx="1201436" cy="1542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877D7-00EA-4132-8B87-8CF20CAA4E34}">
      <dsp:nvSpPr>
        <dsp:cNvPr id="0" name=""/>
        <dsp:cNvSpPr/>
      </dsp:nvSpPr>
      <dsp:spPr>
        <a:xfrm>
          <a:off x="2697614" y="2571966"/>
          <a:ext cx="1714057" cy="102843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Конфискация имущества 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97614" y="2571966"/>
        <a:ext cx="1714057" cy="1028434"/>
      </dsp:txXfrm>
    </dsp:sp>
    <dsp:sp modelId="{917CE68E-82EE-4209-9CDE-2D55E638D2DF}">
      <dsp:nvSpPr>
        <dsp:cNvPr id="0" name=""/>
        <dsp:cNvSpPr/>
      </dsp:nvSpPr>
      <dsp:spPr>
        <a:xfrm rot="16200000">
          <a:off x="2472929" y="895772"/>
          <a:ext cx="1287577" cy="1542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F29D8-3B11-4FC2-8DC4-8839A4D477CC}">
      <dsp:nvSpPr>
        <dsp:cNvPr id="0" name=""/>
        <dsp:cNvSpPr/>
      </dsp:nvSpPr>
      <dsp:spPr>
        <a:xfrm>
          <a:off x="2769621" y="1368155"/>
          <a:ext cx="1714057" cy="102843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Ограничение свободы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69621" y="1368155"/>
        <a:ext cx="1714057" cy="1028434"/>
      </dsp:txXfrm>
    </dsp:sp>
    <dsp:sp modelId="{64BD1D86-499B-47A4-BDEE-FC547D279867}">
      <dsp:nvSpPr>
        <dsp:cNvPr id="0" name=""/>
        <dsp:cNvSpPr/>
      </dsp:nvSpPr>
      <dsp:spPr>
        <a:xfrm rot="670">
          <a:off x="3121002" y="247920"/>
          <a:ext cx="2268683" cy="1542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26093-00EB-42A0-86BE-7295330BAC9C}">
      <dsp:nvSpPr>
        <dsp:cNvPr id="0" name=""/>
        <dsp:cNvSpPr/>
      </dsp:nvSpPr>
      <dsp:spPr>
        <a:xfrm>
          <a:off x="2769621" y="72008"/>
          <a:ext cx="1714057" cy="102843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Арест 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69621" y="72008"/>
        <a:ext cx="1714057" cy="1028434"/>
      </dsp:txXfrm>
    </dsp:sp>
    <dsp:sp modelId="{1CDBFBEA-4C5F-42D2-9DBD-95DCFE531B90}">
      <dsp:nvSpPr>
        <dsp:cNvPr id="0" name=""/>
        <dsp:cNvSpPr/>
      </dsp:nvSpPr>
      <dsp:spPr>
        <a:xfrm rot="5254611">
          <a:off x="4778749" y="895993"/>
          <a:ext cx="1296863" cy="1542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38BA8-EA91-4EC4-B282-3020188D128B}">
      <dsp:nvSpPr>
        <dsp:cNvPr id="0" name=""/>
        <dsp:cNvSpPr/>
      </dsp:nvSpPr>
      <dsp:spPr>
        <a:xfrm>
          <a:off x="4896553" y="72450"/>
          <a:ext cx="2016211" cy="102843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Лишение свободы на определенный срок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96553" y="72450"/>
        <a:ext cx="2016211" cy="1028434"/>
      </dsp:txXfrm>
    </dsp:sp>
    <dsp:sp modelId="{C4CB6D22-EEF3-4671-BCA3-0D66F496E7FF}">
      <dsp:nvSpPr>
        <dsp:cNvPr id="0" name=""/>
        <dsp:cNvSpPr/>
      </dsp:nvSpPr>
      <dsp:spPr>
        <a:xfrm rot="5606858">
          <a:off x="4824963" y="2145751"/>
          <a:ext cx="1197409" cy="1542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EB6F9-7907-48A1-A0FF-91233DA28120}">
      <dsp:nvSpPr>
        <dsp:cNvPr id="0" name=""/>
        <dsp:cNvSpPr/>
      </dsp:nvSpPr>
      <dsp:spPr>
        <a:xfrm>
          <a:off x="4954428" y="1368155"/>
          <a:ext cx="2030352" cy="102843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Пожизненное лишение свободы 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54428" y="1368155"/>
        <a:ext cx="2030352" cy="1028434"/>
      </dsp:txXfrm>
    </dsp:sp>
    <dsp:sp modelId="{689BA5E1-D933-47CB-9CAD-585B0C044A90}">
      <dsp:nvSpPr>
        <dsp:cNvPr id="0" name=""/>
        <dsp:cNvSpPr/>
      </dsp:nvSpPr>
      <dsp:spPr>
        <a:xfrm>
          <a:off x="4968552" y="2571966"/>
          <a:ext cx="1858089" cy="102843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Смертная казнь 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68552" y="2571966"/>
        <a:ext cx="1858089" cy="102843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45B249-8ED4-4381-A4F9-46D6765E260C}">
      <dsp:nvSpPr>
        <dsp:cNvPr id="0" name=""/>
        <dsp:cNvSpPr/>
      </dsp:nvSpPr>
      <dsp:spPr>
        <a:xfrm rot="5469456">
          <a:off x="216833" y="931777"/>
          <a:ext cx="1215814" cy="1542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BCA47-F3C2-400F-8DE7-7F4C940BF836}">
      <dsp:nvSpPr>
        <dsp:cNvPr id="0" name=""/>
        <dsp:cNvSpPr/>
      </dsp:nvSpPr>
      <dsp:spPr>
        <a:xfrm>
          <a:off x="489925" y="144019"/>
          <a:ext cx="1714057" cy="102843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Штраф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9925" y="144019"/>
        <a:ext cx="1714057" cy="1028434"/>
      </dsp:txXfrm>
    </dsp:sp>
    <dsp:sp modelId="{0A49E34D-44CF-42CC-A3A9-4273D22C70A1}">
      <dsp:nvSpPr>
        <dsp:cNvPr id="0" name=""/>
        <dsp:cNvSpPr/>
      </dsp:nvSpPr>
      <dsp:spPr>
        <a:xfrm rot="5400000">
          <a:off x="214838" y="2145751"/>
          <a:ext cx="1195241" cy="1542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A6352-C447-412B-92A8-61580B241D78}">
      <dsp:nvSpPr>
        <dsp:cNvPr id="0" name=""/>
        <dsp:cNvSpPr/>
      </dsp:nvSpPr>
      <dsp:spPr>
        <a:xfrm>
          <a:off x="465362" y="1368155"/>
          <a:ext cx="1714057" cy="102843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Обязательные работы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362" y="1368155"/>
        <a:ext cx="1714057" cy="1028434"/>
      </dsp:txXfrm>
    </dsp:sp>
    <dsp:sp modelId="{0852C274-4966-46D4-847C-C47CEAB4E92C}">
      <dsp:nvSpPr>
        <dsp:cNvPr id="0" name=""/>
        <dsp:cNvSpPr/>
      </dsp:nvSpPr>
      <dsp:spPr>
        <a:xfrm>
          <a:off x="816743" y="2747656"/>
          <a:ext cx="2223682" cy="1542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F8341-DFE0-4619-954F-C614D9E3545F}">
      <dsp:nvSpPr>
        <dsp:cNvPr id="0" name=""/>
        <dsp:cNvSpPr/>
      </dsp:nvSpPr>
      <dsp:spPr>
        <a:xfrm>
          <a:off x="465362" y="2571966"/>
          <a:ext cx="1714057" cy="102843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Исправительные работы 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362" y="2571966"/>
        <a:ext cx="1714057" cy="1028434"/>
      </dsp:txXfrm>
    </dsp:sp>
    <dsp:sp modelId="{2BF9AC21-5196-4BE2-B886-13C6812FD9B9}">
      <dsp:nvSpPr>
        <dsp:cNvPr id="0" name=""/>
        <dsp:cNvSpPr/>
      </dsp:nvSpPr>
      <dsp:spPr>
        <a:xfrm rot="16393883">
          <a:off x="2482138" y="2147893"/>
          <a:ext cx="1201436" cy="1542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877D7-00EA-4132-8B87-8CF20CAA4E34}">
      <dsp:nvSpPr>
        <dsp:cNvPr id="0" name=""/>
        <dsp:cNvSpPr/>
      </dsp:nvSpPr>
      <dsp:spPr>
        <a:xfrm>
          <a:off x="2697614" y="2571966"/>
          <a:ext cx="1714057" cy="102843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Конфискация имущества 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97614" y="2571966"/>
        <a:ext cx="1714057" cy="1028434"/>
      </dsp:txXfrm>
    </dsp:sp>
    <dsp:sp modelId="{917CE68E-82EE-4209-9CDE-2D55E638D2DF}">
      <dsp:nvSpPr>
        <dsp:cNvPr id="0" name=""/>
        <dsp:cNvSpPr/>
      </dsp:nvSpPr>
      <dsp:spPr>
        <a:xfrm rot="16200000">
          <a:off x="2472929" y="895772"/>
          <a:ext cx="1287577" cy="1542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F29D8-3B11-4FC2-8DC4-8839A4D477CC}">
      <dsp:nvSpPr>
        <dsp:cNvPr id="0" name=""/>
        <dsp:cNvSpPr/>
      </dsp:nvSpPr>
      <dsp:spPr>
        <a:xfrm>
          <a:off x="2769621" y="1368155"/>
          <a:ext cx="1714057" cy="102843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Ограничение свободы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69621" y="1368155"/>
        <a:ext cx="1714057" cy="1028434"/>
      </dsp:txXfrm>
    </dsp:sp>
    <dsp:sp modelId="{64BD1D86-499B-47A4-BDEE-FC547D279867}">
      <dsp:nvSpPr>
        <dsp:cNvPr id="0" name=""/>
        <dsp:cNvSpPr/>
      </dsp:nvSpPr>
      <dsp:spPr>
        <a:xfrm rot="670">
          <a:off x="3121002" y="247920"/>
          <a:ext cx="2268683" cy="1542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26093-00EB-42A0-86BE-7295330BAC9C}">
      <dsp:nvSpPr>
        <dsp:cNvPr id="0" name=""/>
        <dsp:cNvSpPr/>
      </dsp:nvSpPr>
      <dsp:spPr>
        <a:xfrm>
          <a:off x="2769621" y="72008"/>
          <a:ext cx="1714057" cy="102843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Арест 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69621" y="72008"/>
        <a:ext cx="1714057" cy="1028434"/>
      </dsp:txXfrm>
    </dsp:sp>
    <dsp:sp modelId="{1CDBFBEA-4C5F-42D2-9DBD-95DCFE531B90}">
      <dsp:nvSpPr>
        <dsp:cNvPr id="0" name=""/>
        <dsp:cNvSpPr/>
      </dsp:nvSpPr>
      <dsp:spPr>
        <a:xfrm rot="5254611">
          <a:off x="4778749" y="895993"/>
          <a:ext cx="1296863" cy="1542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38BA8-EA91-4EC4-B282-3020188D128B}">
      <dsp:nvSpPr>
        <dsp:cNvPr id="0" name=""/>
        <dsp:cNvSpPr/>
      </dsp:nvSpPr>
      <dsp:spPr>
        <a:xfrm>
          <a:off x="4896553" y="72450"/>
          <a:ext cx="2016211" cy="102843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Лишение свободы на определенный срок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96553" y="72450"/>
        <a:ext cx="2016211" cy="1028434"/>
      </dsp:txXfrm>
    </dsp:sp>
    <dsp:sp modelId="{C4CB6D22-EEF3-4671-BCA3-0D66F496E7FF}">
      <dsp:nvSpPr>
        <dsp:cNvPr id="0" name=""/>
        <dsp:cNvSpPr/>
      </dsp:nvSpPr>
      <dsp:spPr>
        <a:xfrm rot="5606858">
          <a:off x="4824963" y="2145751"/>
          <a:ext cx="1197409" cy="15426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EB6F9-7907-48A1-A0FF-91233DA28120}">
      <dsp:nvSpPr>
        <dsp:cNvPr id="0" name=""/>
        <dsp:cNvSpPr/>
      </dsp:nvSpPr>
      <dsp:spPr>
        <a:xfrm>
          <a:off x="4954428" y="1368155"/>
          <a:ext cx="2030352" cy="102843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Пожизненное лишение свободы 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54428" y="1368155"/>
        <a:ext cx="2030352" cy="1028434"/>
      </dsp:txXfrm>
    </dsp:sp>
    <dsp:sp modelId="{689BA5E1-D933-47CB-9CAD-585B0C044A90}">
      <dsp:nvSpPr>
        <dsp:cNvPr id="0" name=""/>
        <dsp:cNvSpPr/>
      </dsp:nvSpPr>
      <dsp:spPr>
        <a:xfrm>
          <a:off x="4968552" y="2571966"/>
          <a:ext cx="1858089" cy="102843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Смертная казнь 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68552" y="2571966"/>
        <a:ext cx="1858089" cy="102843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5D225F-08B0-4BF4-8319-E88AE8A7B8A3}">
      <dsp:nvSpPr>
        <dsp:cNvPr id="0" name=""/>
        <dsp:cNvSpPr/>
      </dsp:nvSpPr>
      <dsp:spPr>
        <a:xfrm>
          <a:off x="0" y="689"/>
          <a:ext cx="7200800" cy="323735"/>
        </a:xfrm>
        <a:prstGeom prst="roundRec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Убийство</a:t>
          </a:r>
          <a:endParaRPr lang="ru-RU" sz="1800" kern="1200" dirty="0"/>
        </a:p>
      </dsp:txBody>
      <dsp:txXfrm>
        <a:off x="0" y="689"/>
        <a:ext cx="7200800" cy="323735"/>
      </dsp:txXfrm>
    </dsp:sp>
    <dsp:sp modelId="{3AF67BC5-04E1-488D-9F68-899BA1F47EE3}">
      <dsp:nvSpPr>
        <dsp:cNvPr id="0" name=""/>
        <dsp:cNvSpPr/>
      </dsp:nvSpPr>
      <dsp:spPr>
        <a:xfrm>
          <a:off x="0" y="326875"/>
          <a:ext cx="7200800" cy="323735"/>
        </a:xfrm>
        <a:prstGeom prst="roundRec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Умышленное причинение тяжкого, среднего вреда здоровью</a:t>
          </a:r>
        </a:p>
      </dsp:txBody>
      <dsp:txXfrm>
        <a:off x="0" y="326875"/>
        <a:ext cx="7200800" cy="323735"/>
      </dsp:txXfrm>
    </dsp:sp>
    <dsp:sp modelId="{DDA7777F-E040-446A-93F9-A9DE21A09EEF}">
      <dsp:nvSpPr>
        <dsp:cNvPr id="0" name=""/>
        <dsp:cNvSpPr/>
      </dsp:nvSpPr>
      <dsp:spPr>
        <a:xfrm>
          <a:off x="0" y="653062"/>
          <a:ext cx="7200800" cy="323735"/>
        </a:xfrm>
        <a:prstGeom prst="roundRec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Похищение человека</a:t>
          </a:r>
        </a:p>
      </dsp:txBody>
      <dsp:txXfrm>
        <a:off x="0" y="653062"/>
        <a:ext cx="7200800" cy="323735"/>
      </dsp:txXfrm>
    </dsp:sp>
    <dsp:sp modelId="{4DBFF579-1823-48F0-8134-33524C83E708}">
      <dsp:nvSpPr>
        <dsp:cNvPr id="0" name=""/>
        <dsp:cNvSpPr/>
      </dsp:nvSpPr>
      <dsp:spPr>
        <a:xfrm>
          <a:off x="0" y="979249"/>
          <a:ext cx="7200800" cy="323735"/>
        </a:xfrm>
        <a:prstGeom prst="roundRec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Изнасилование</a:t>
          </a:r>
        </a:p>
      </dsp:txBody>
      <dsp:txXfrm>
        <a:off x="0" y="979249"/>
        <a:ext cx="7200800" cy="323735"/>
      </dsp:txXfrm>
    </dsp:sp>
    <dsp:sp modelId="{D023FB2B-1D85-4FC2-BF3C-4B06760748E7}">
      <dsp:nvSpPr>
        <dsp:cNvPr id="0" name=""/>
        <dsp:cNvSpPr/>
      </dsp:nvSpPr>
      <dsp:spPr>
        <a:xfrm>
          <a:off x="0" y="1305436"/>
          <a:ext cx="7200800" cy="323735"/>
        </a:xfrm>
        <a:prstGeom prst="roundRec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Кража, разбой, вымогательство</a:t>
          </a:r>
        </a:p>
      </dsp:txBody>
      <dsp:txXfrm>
        <a:off x="0" y="1305436"/>
        <a:ext cx="7200800" cy="323735"/>
      </dsp:txXfrm>
    </dsp:sp>
    <dsp:sp modelId="{9C08BA60-0C35-4308-804C-3CA943922635}">
      <dsp:nvSpPr>
        <dsp:cNvPr id="0" name=""/>
        <dsp:cNvSpPr/>
      </dsp:nvSpPr>
      <dsp:spPr>
        <a:xfrm>
          <a:off x="0" y="1631623"/>
          <a:ext cx="7200800" cy="323735"/>
        </a:xfrm>
        <a:prstGeom prst="roundRec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Умышленное уничтожение или повреждение чужого имущества</a:t>
          </a:r>
        </a:p>
      </dsp:txBody>
      <dsp:txXfrm>
        <a:off x="0" y="1631623"/>
        <a:ext cx="7200800" cy="323735"/>
      </dsp:txXfrm>
    </dsp:sp>
    <dsp:sp modelId="{7F85D9DE-D9E0-40FF-A632-B2A3572D722A}">
      <dsp:nvSpPr>
        <dsp:cNvPr id="0" name=""/>
        <dsp:cNvSpPr/>
      </dsp:nvSpPr>
      <dsp:spPr>
        <a:xfrm>
          <a:off x="0" y="1957810"/>
          <a:ext cx="7200800" cy="323735"/>
        </a:xfrm>
        <a:prstGeom prst="roundRec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Неправомерное завладение транспортного средства без цели хищения</a:t>
          </a:r>
        </a:p>
      </dsp:txBody>
      <dsp:txXfrm>
        <a:off x="0" y="1957810"/>
        <a:ext cx="7200800" cy="323735"/>
      </dsp:txXfrm>
    </dsp:sp>
    <dsp:sp modelId="{AB2D4FAA-748B-48A6-890A-A1CEA0BF650C}">
      <dsp:nvSpPr>
        <dsp:cNvPr id="0" name=""/>
        <dsp:cNvSpPr/>
      </dsp:nvSpPr>
      <dsp:spPr>
        <a:xfrm>
          <a:off x="0" y="2283997"/>
          <a:ext cx="7200800" cy="323735"/>
        </a:xfrm>
        <a:prstGeom prst="roundRec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Хулиганство при отягчающих обстоятельствах</a:t>
          </a:r>
        </a:p>
      </dsp:txBody>
      <dsp:txXfrm>
        <a:off x="0" y="2283997"/>
        <a:ext cx="7200800" cy="323735"/>
      </dsp:txXfrm>
    </dsp:sp>
    <dsp:sp modelId="{E395EC45-E957-4F95-9D54-073191865E6B}">
      <dsp:nvSpPr>
        <dsp:cNvPr id="0" name=""/>
        <dsp:cNvSpPr/>
      </dsp:nvSpPr>
      <dsp:spPr>
        <a:xfrm>
          <a:off x="0" y="2610184"/>
          <a:ext cx="7200800" cy="323735"/>
        </a:xfrm>
        <a:prstGeom prst="roundRec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Терроризм</a:t>
          </a:r>
        </a:p>
      </dsp:txBody>
      <dsp:txXfrm>
        <a:off x="0" y="2610184"/>
        <a:ext cx="7200800" cy="323735"/>
      </dsp:txXfrm>
    </dsp:sp>
    <dsp:sp modelId="{5F4C81C4-A5B2-4934-A377-B45F399B9916}">
      <dsp:nvSpPr>
        <dsp:cNvPr id="0" name=""/>
        <dsp:cNvSpPr/>
      </dsp:nvSpPr>
      <dsp:spPr>
        <a:xfrm>
          <a:off x="0" y="2936371"/>
          <a:ext cx="7200800" cy="323735"/>
        </a:xfrm>
        <a:prstGeom prst="roundRec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Вандализм</a:t>
          </a:r>
        </a:p>
      </dsp:txBody>
      <dsp:txXfrm>
        <a:off x="0" y="2936371"/>
        <a:ext cx="7200800" cy="323735"/>
      </dsp:txXfrm>
    </dsp:sp>
    <dsp:sp modelId="{4D02D6C4-B6AE-49CA-B6A3-93F808AC05A1}">
      <dsp:nvSpPr>
        <dsp:cNvPr id="0" name=""/>
        <dsp:cNvSpPr/>
      </dsp:nvSpPr>
      <dsp:spPr>
        <a:xfrm>
          <a:off x="0" y="3262558"/>
          <a:ext cx="7200800" cy="323735"/>
        </a:xfrm>
        <a:prstGeom prst="roundRec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Заведомо ложное сообщение об акте терроризма</a:t>
          </a:r>
        </a:p>
      </dsp:txBody>
      <dsp:txXfrm>
        <a:off x="0" y="3262558"/>
        <a:ext cx="7200800" cy="323735"/>
      </dsp:txXfrm>
    </dsp:sp>
    <dsp:sp modelId="{17E89CC5-DEB3-41A4-BA49-269085348AB7}">
      <dsp:nvSpPr>
        <dsp:cNvPr id="0" name=""/>
        <dsp:cNvSpPr/>
      </dsp:nvSpPr>
      <dsp:spPr>
        <a:xfrm>
          <a:off x="0" y="3588745"/>
          <a:ext cx="7200800" cy="188834"/>
        </a:xfrm>
        <a:prstGeom prst="roundRec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Хищение либо вымогательство оружия, боеприпасов, наркотических  или психотропных средств</a:t>
          </a:r>
        </a:p>
      </dsp:txBody>
      <dsp:txXfrm>
        <a:off x="0" y="3588745"/>
        <a:ext cx="7200800" cy="188834"/>
      </dsp:txXfrm>
    </dsp:sp>
    <dsp:sp modelId="{FBF82376-2598-4B01-A28B-F2CCB6E5AA6A}">
      <dsp:nvSpPr>
        <dsp:cNvPr id="0" name=""/>
        <dsp:cNvSpPr/>
      </dsp:nvSpPr>
      <dsp:spPr>
        <a:xfrm>
          <a:off x="0" y="3780720"/>
          <a:ext cx="7200800" cy="323735"/>
        </a:xfrm>
        <a:prstGeom prst="roundRec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Приведение в негодность транспортных средств или путей сообщения</a:t>
          </a:r>
        </a:p>
      </dsp:txBody>
      <dsp:txXfrm>
        <a:off x="0" y="3780720"/>
        <a:ext cx="7200800" cy="323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862-892E-4067-98F5-4BCF9227527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7FB-8007-4F15-9EA3-0F8ECBF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862-892E-4067-98F5-4BCF9227527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7FB-8007-4F15-9EA3-0F8ECBF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862-892E-4067-98F5-4BCF9227527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7FB-8007-4F15-9EA3-0F8ECBF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862-892E-4067-98F5-4BCF9227527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7FB-8007-4F15-9EA3-0F8ECBF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862-892E-4067-98F5-4BCF9227527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7FB-8007-4F15-9EA3-0F8ECBF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862-892E-4067-98F5-4BCF9227527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7FB-8007-4F15-9EA3-0F8ECBF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862-892E-4067-98F5-4BCF9227527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7FB-8007-4F15-9EA3-0F8ECBF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862-892E-4067-98F5-4BCF9227527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7FB-8007-4F15-9EA3-0F8ECBF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862-892E-4067-98F5-4BCF9227527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7FB-8007-4F15-9EA3-0F8ECBF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862-892E-4067-98F5-4BCF9227527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7FB-8007-4F15-9EA3-0F8ECBF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B862-892E-4067-98F5-4BCF9227527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E7FB-8007-4F15-9EA3-0F8ECBF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CB862-892E-4067-98F5-4BCF9227527A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6E7FB-8007-4F15-9EA3-0F8ECBF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авонарушение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315200"/>
          </a:xfrm>
          <a:prstGeom prst="rect">
            <a:avLst/>
          </a:prstGeom>
          <a:noFill/>
        </p:spPr>
      </p:pic>
      <p:pic>
        <p:nvPicPr>
          <p:cNvPr id="1027" name="Picture 3" descr="C:\Users\User\Desktop\правонаруше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852936"/>
            <a:ext cx="7488832" cy="36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332656"/>
            <a:ext cx="563417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Правонарушение.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Проступок.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Преступление.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правонарушение\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181" y="1547812"/>
            <a:ext cx="5715000" cy="3762375"/>
          </a:xfrm>
          <a:prstGeom prst="rect">
            <a:avLst/>
          </a:prstGeom>
          <a:noFill/>
        </p:spPr>
      </p:pic>
      <p:pic>
        <p:nvPicPr>
          <p:cNvPr id="6" name="Picture 2" descr="C:\Users\User\Desktop\правонарушение\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pic>
        <p:nvPicPr>
          <p:cNvPr id="9" name="Рисунок 8" descr="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348880"/>
            <a:ext cx="6048672" cy="36891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5816" y="692696"/>
            <a:ext cx="54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Блиц – вопросы: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Какие правонарушения  вы видите на картинках?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4581128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20.20. Потребление (распитие) алкогольной продукции в запрещенных местах либо потребление наркотических средств или психотропных веществ, новых потенциально опасных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психоактивных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веществ или одурманивающих веществ в общественных местах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правонарушение\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181" y="1547812"/>
            <a:ext cx="5715000" cy="3762375"/>
          </a:xfrm>
          <a:prstGeom prst="rect">
            <a:avLst/>
          </a:prstGeom>
          <a:noFill/>
        </p:spPr>
      </p:pic>
      <p:pic>
        <p:nvPicPr>
          <p:cNvPr id="6" name="Picture 2" descr="C:\Users\User\Desktop\правонарушение\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pic>
        <p:nvPicPr>
          <p:cNvPr id="12" name="Рисунок 11" descr="нецензурная бра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32656"/>
            <a:ext cx="7346789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правонарушение\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181" y="1547812"/>
            <a:ext cx="5715000" cy="3762375"/>
          </a:xfrm>
          <a:prstGeom prst="rect">
            <a:avLst/>
          </a:prstGeom>
          <a:noFill/>
        </p:spPr>
      </p:pic>
      <p:pic>
        <p:nvPicPr>
          <p:cNvPr id="6" name="Picture 2" descr="C:\Users\User\Desktop\правонарушение\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pic>
        <p:nvPicPr>
          <p:cNvPr id="5" name="Рисунок 4" descr="грабе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60648"/>
            <a:ext cx="7488831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правонарушение\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181" y="1547812"/>
            <a:ext cx="5715000" cy="3762375"/>
          </a:xfrm>
          <a:prstGeom prst="rect">
            <a:avLst/>
          </a:prstGeom>
          <a:noFill/>
        </p:spPr>
      </p:pic>
      <p:pic>
        <p:nvPicPr>
          <p:cNvPr id="6" name="Picture 2" descr="C:\Users\User\Desktop\правонарушение\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pic>
        <p:nvPicPr>
          <p:cNvPr id="5" name="Рисунок 4" descr="34637-1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260648"/>
            <a:ext cx="7457628" cy="5832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856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правонарушение\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181" y="1547812"/>
            <a:ext cx="5715000" cy="3762375"/>
          </a:xfrm>
          <a:prstGeom prst="rect">
            <a:avLst/>
          </a:prstGeom>
          <a:noFill/>
        </p:spPr>
      </p:pic>
      <p:pic>
        <p:nvPicPr>
          <p:cNvPr id="6" name="Picture 2" descr="C:\Users\User\Desktop\правонарушение\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pic>
        <p:nvPicPr>
          <p:cNvPr id="1026" name="Picture 2" descr="C:\Users\User\Desktop\правонарушение\zayccyy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8640"/>
            <a:ext cx="741682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правонарушение\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181" y="1547812"/>
            <a:ext cx="5715000" cy="3762375"/>
          </a:xfrm>
          <a:prstGeom prst="rect">
            <a:avLst/>
          </a:prstGeom>
          <a:noFill/>
        </p:spPr>
      </p:pic>
      <p:pic>
        <p:nvPicPr>
          <p:cNvPr id="6" name="Picture 2" descr="C:\Users\User\Desktop\правонарушение\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pic>
        <p:nvPicPr>
          <p:cNvPr id="5" name="Рисунок 4" descr="шум в ночное врем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88640"/>
            <a:ext cx="7416824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правонарушение\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181" y="1547812"/>
            <a:ext cx="5715000" cy="3762375"/>
          </a:xfrm>
          <a:prstGeom prst="rect">
            <a:avLst/>
          </a:prstGeom>
          <a:noFill/>
        </p:spPr>
      </p:pic>
      <p:pic>
        <p:nvPicPr>
          <p:cNvPr id="6" name="Picture 2" descr="C:\Users\User\Desktop\правонарушение\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pic>
        <p:nvPicPr>
          <p:cNvPr id="5" name="Рисунок 4" descr="вандализ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32656"/>
            <a:ext cx="4132187" cy="3298396"/>
          </a:xfrm>
          <a:prstGeom prst="rect">
            <a:avLst/>
          </a:prstGeom>
        </p:spPr>
      </p:pic>
      <p:pic>
        <p:nvPicPr>
          <p:cNvPr id="7" name="Рисунок 6" descr="вандализм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48677" y="3140968"/>
            <a:ext cx="3948528" cy="2903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правонарушение\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181" y="1547812"/>
            <a:ext cx="5715000" cy="3762375"/>
          </a:xfrm>
          <a:prstGeom prst="rect">
            <a:avLst/>
          </a:prstGeom>
          <a:noFill/>
        </p:spPr>
      </p:pic>
      <p:pic>
        <p:nvPicPr>
          <p:cNvPr id="6" name="Picture 2" descr="C:\Users\User\Desktop\правонарушение\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pic>
        <p:nvPicPr>
          <p:cNvPr id="3" name="Picture 2" descr="C:\Users\User\Desktop\правонарушение\img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0648"/>
            <a:ext cx="7416824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правонарушение\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181" y="1547812"/>
            <a:ext cx="5715000" cy="3762375"/>
          </a:xfrm>
          <a:prstGeom prst="rect">
            <a:avLst/>
          </a:prstGeom>
          <a:noFill/>
        </p:spPr>
      </p:pic>
      <p:pic>
        <p:nvPicPr>
          <p:cNvPr id="6" name="Picture 2" descr="C:\Users\User\Desktop\правонарушение\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2348880"/>
            <a:ext cx="7056784" cy="2585323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>
                <a:rot lat="600000" lon="0" rev="0"/>
              </a:camera>
              <a:lightRig rig="threePt" dir="t"/>
            </a:scene3d>
            <a:sp3d extrusionH="57150" prstMaterial="flat">
              <a:bevelT w="38100" h="38100" prst="angle"/>
              <a:bevelB w="38100" h="38100" prst="relaxedInset"/>
            </a:sp3d>
          </a:bodyPr>
          <a:lstStyle/>
          <a:p>
            <a:pPr algn="ctr"/>
            <a:r>
              <a:rPr lang="ru-RU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22000">
                      <a:srgbClr val="BA0066">
                        <a:alpha val="79000"/>
                      </a:srgbClr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50800" dist="50800" dir="5400000" sx="98000" sy="98000" algn="ctr" rotWithShape="0">
                    <a:srgbClr val="000000">
                      <a:alpha val="88000"/>
                    </a:srgbClr>
                  </a:outerShdw>
                </a:effectLst>
              </a:rPr>
              <a:t/>
            </a:r>
            <a:br>
              <a:rPr lang="ru-RU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22000">
                      <a:srgbClr val="BA0066">
                        <a:alpha val="79000"/>
                      </a:srgbClr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50800" dist="50800" dir="5400000" sx="98000" sy="98000" algn="ctr" rotWithShape="0">
                    <a:srgbClr val="000000">
                      <a:alpha val="88000"/>
                    </a:srgbClr>
                  </a:outerShdw>
                </a:effectLst>
              </a:rPr>
            </a:br>
            <a:r>
              <a:rPr lang="ru-RU" sz="72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22000">
                      <a:srgbClr val="BA0066">
                        <a:alpha val="79000"/>
                      </a:srgbClr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50800" dist="50800" dir="5400000" sx="98000" sy="98000" algn="ctr" rotWithShape="0">
                    <a:srgbClr val="000000">
                      <a:alpha val="88000"/>
                    </a:srgbClr>
                  </a:outerShdw>
                </a:effectLst>
              </a:rPr>
              <a:t>Спасибо за внимание!</a:t>
            </a:r>
            <a:endParaRPr lang="ru-RU" sz="7200" b="1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22000">
                    <a:srgbClr val="BA0066">
                      <a:alpha val="79000"/>
                    </a:srgbClr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outerShdw blurRad="50800" dist="50800" dir="5400000" sx="98000" sy="98000" algn="ctr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равонарушение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1772816"/>
            <a:ext cx="7272808" cy="345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Правонарушение</a:t>
            </a:r>
          </a:p>
          <a:p>
            <a:pPr lvl="0" algn="just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антиобщественное деяние, причиняющее вред обществу, запрещенное законодательством и влекущее наказание.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авонарушение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1331640" y="2060848"/>
          <a:ext cx="6698704" cy="390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915816" y="764704"/>
            <a:ext cx="51845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Правонарушение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авонарушение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259632" y="2643183"/>
          <a:ext cx="684076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1268760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Виды правонарушени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авонарушение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</p:pic>
      <p:sp>
        <p:nvSpPr>
          <p:cNvPr id="5" name="TextBox 4"/>
          <p:cNvSpPr txBox="1"/>
          <p:nvPr/>
        </p:nvSpPr>
        <p:spPr>
          <a:xfrm>
            <a:off x="2843808" y="764704"/>
            <a:ext cx="5400600" cy="1169551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Проступок </a:t>
            </a:r>
            <a:r>
              <a:rPr lang="ru-RU" sz="3000" b="1" dirty="0" smtClean="0">
                <a:solidFill>
                  <a:schemeClr val="bg1"/>
                </a:solidFill>
              </a:rPr>
              <a:t> – это неопасное правонарушение.</a:t>
            </a:r>
            <a:endParaRPr lang="ru-RU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1043608" y="2564905"/>
          <a:ext cx="7272808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03848" y="2060848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Виды проступков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авонарушение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620688"/>
            <a:ext cx="5256584" cy="175432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just"/>
            <a:r>
              <a:rPr lang="ru-RU" sz="3600" b="1" dirty="0" smtClean="0">
                <a:solidFill>
                  <a:schemeClr val="bg1"/>
                </a:solidFill>
              </a:rPr>
              <a:t>Преступление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sz="2400" dirty="0" smtClean="0">
                <a:solidFill>
                  <a:schemeClr val="bg1"/>
                </a:solidFill>
              </a:rPr>
              <a:t>это виновно совершенное общественно опасное деяние, запрещенное Уголовным Кодексом под угрозой наказания.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249289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Виды преступлений</a:t>
            </a:r>
            <a:endParaRPr lang="ru-RU" sz="2400" b="1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971600" y="3068960"/>
          <a:ext cx="734481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авонарушение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</p:spPr>
      </p:pic>
      <p:pic>
        <p:nvPicPr>
          <p:cNvPr id="5" name="Picture 2" descr="C:\Users\User\Desktop\правонарушение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91440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87824" y="692696"/>
            <a:ext cx="5400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i="1" dirty="0" smtClean="0">
                <a:solidFill>
                  <a:srgbClr val="C00000"/>
                </a:solidFill>
              </a:rPr>
              <a:t>За преступлением следует наказание.</a:t>
            </a:r>
          </a:p>
          <a:p>
            <a:pPr lvl="0" algn="r"/>
            <a:r>
              <a:rPr lang="ru-RU" sz="2500" b="1" i="1" dirty="0" smtClean="0">
                <a:solidFill>
                  <a:srgbClr val="1B06BA"/>
                </a:solidFill>
              </a:rPr>
              <a:t>Гораций</a:t>
            </a:r>
            <a:endParaRPr lang="ru-RU" sz="2500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187624" y="2636911"/>
          <a:ext cx="7200800" cy="36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63888" y="1772816"/>
            <a:ext cx="3384376" cy="584775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наказаний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авонарушение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</p:spPr>
      </p:pic>
      <p:pic>
        <p:nvPicPr>
          <p:cNvPr id="5" name="Picture 2" descr="C:\Users\User\Desktop\правонарушение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91440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87824" y="692696"/>
            <a:ext cx="5400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i="1" dirty="0" smtClean="0">
                <a:solidFill>
                  <a:srgbClr val="C00000"/>
                </a:solidFill>
              </a:rPr>
              <a:t>За преступлением следует наказание.</a:t>
            </a:r>
          </a:p>
          <a:p>
            <a:pPr lvl="0" algn="r"/>
            <a:r>
              <a:rPr lang="ru-RU" sz="2500" b="1" i="1" dirty="0" smtClean="0">
                <a:solidFill>
                  <a:srgbClr val="1B06BA"/>
                </a:solidFill>
              </a:rPr>
              <a:t>Гораций</a:t>
            </a:r>
            <a:endParaRPr lang="ru-RU" sz="2500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187624" y="2636911"/>
          <a:ext cx="7200800" cy="36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63888" y="1772816"/>
            <a:ext cx="3384376" cy="584775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наказаний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авонарушение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87824" y="476672"/>
            <a:ext cx="4572000" cy="1323439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Административная ответственность наступает с 16 лет.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Уголовная ответственность наступает с 14 лет за: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1043608" y="1988840"/>
          <a:ext cx="72008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335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25</cp:revision>
  <dcterms:created xsi:type="dcterms:W3CDTF">2015-11-05T09:02:36Z</dcterms:created>
  <dcterms:modified xsi:type="dcterms:W3CDTF">2015-11-09T11:14:52Z</dcterms:modified>
</cp:coreProperties>
</file>