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9" r:id="rId4"/>
    <p:sldId id="270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Натуральное хозяйство существовало или существует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1) только в экономически развитых странах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2) в странах Латинской Америки, Азии,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Африки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верно только 1                         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верно только 2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В) оба верны                                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нет верного ответа.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565469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Квалификация работника –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это специальное знание, умения полученное работником, а также приобретенное им в практической деятельности.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Какой труд по вашему мнению можно отнести к высококвалифицированному, а какой к малоквалифицированному?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4143380"/>
            <a:ext cx="2457452" cy="2382004"/>
          </a:xfrm>
        </p:spPr>
      </p:pic>
      <p:pic>
        <p:nvPicPr>
          <p:cNvPr id="2050" name="Picture 2" descr="C:\Documents and Settings\Администратор\Рабочий стол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2466975" cy="1847850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428736"/>
            <a:ext cx="2898509" cy="1928826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Рабочий стол\images (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2000240"/>
            <a:ext cx="2466975" cy="1847850"/>
          </a:xfrm>
          <a:prstGeom prst="rect">
            <a:avLst/>
          </a:prstGeom>
          <a:noFill/>
        </p:spPr>
      </p:pic>
      <p:pic>
        <p:nvPicPr>
          <p:cNvPr id="2053" name="Picture 5" descr="C:\Documents and Settings\Администратор\Рабочий стол\ДВОРНИ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643314"/>
            <a:ext cx="2752727" cy="2061888"/>
          </a:xfrm>
          <a:prstGeom prst="rect">
            <a:avLst/>
          </a:prstGeom>
          <a:noFill/>
        </p:spPr>
      </p:pic>
      <p:pic>
        <p:nvPicPr>
          <p:cNvPr id="2054" name="Picture 6" descr="C:\Documents and Settings\Администратор\Рабочий стол\ГРУЗЧИК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643314"/>
            <a:ext cx="2553732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того, какая квалификация у работника зависит его денежное вознаграждение или по другому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«заработанная плата»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оплаты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Повременная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(за определенный промежуток времени)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Сдельная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(за объем работы или количество продукции, произведенной работником)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654296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производительность труда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это количество продукции произведенное за определенный отрезок времени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дминистратор\Рабочий стол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86880"/>
            <a:ext cx="5162577" cy="3466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Зависит ли экономическое благополучие страны от уровня квалификации работника?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2.Основным элементом экономики является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судопроизводство                 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гуманитарная помощь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В)потребление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                             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Г) общение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Блага, предоставляемые не в виде вещей, а в форме деятельности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А) услуга         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товар            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реклама         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ремесло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Потребителем является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1) тот, кто использует товары и услуги для удовлетворения своих потребностей;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2) тот, кто приобретает нужные ему товары в магазинах;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Мастер- «золотые руки»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786058"/>
            <a:ext cx="3637777" cy="363777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Рабочий стол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86190"/>
            <a:ext cx="3643338" cy="2778577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00438"/>
            <a:ext cx="3409966" cy="3092088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Рабочий стол\скачанные файлы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28604"/>
            <a:ext cx="3772142" cy="2928958"/>
          </a:xfrm>
          <a:prstGeom prst="rect">
            <a:avLst/>
          </a:prstGeom>
          <a:noFill/>
        </p:spPr>
      </p:pic>
      <p:pic>
        <p:nvPicPr>
          <p:cNvPr id="1030" name="Picture 6" descr="C:\Documents and Settings\Администратор\Рабочий стол\images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85728"/>
            <a:ext cx="3286140" cy="3286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“Смотри дерево в плодах, а человека в делах”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Зависит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ли экономическое благополучие страны и ее население от уровня квалификации работников, от уровня профессионализма?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Чем же необходимо овладеть человеку, чтобы стать мастером своего дела?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133</Words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1. Натуральное хозяйство существовало или существует:  1) только в экономически развитых странах 2) в странах Латинской Америки, Азии, Африки  А) верно только 1                           Б) верно только 2 В) оба верны                                   Г) нет верного ответа.</vt:lpstr>
      <vt:lpstr>2.Основным элементом экономики является:  А) судопроизводство                   Б) гуманитарная помощь В)потребление                                 Г) общение </vt:lpstr>
      <vt:lpstr>3. Блага, предоставляемые не в виде вещей, а в форме деятельности:  А) услуга           Б) товар              В) реклама           Г) ремесло </vt:lpstr>
      <vt:lpstr>4. Потребителем является:  1) тот, кто использует товары и услуги для удовлетворения своих потребностей; 2) тот, кто приобретает нужные ему товары в магазинах;</vt:lpstr>
      <vt:lpstr>Тема урока:  Мастер- «золотые руки»</vt:lpstr>
      <vt:lpstr>Слайд 6</vt:lpstr>
      <vt:lpstr>“Смотри дерево в плодах, а человека в делах”</vt:lpstr>
      <vt:lpstr>Зависит ли экономическое благополучие страны и ее население от уровня квалификации работников, от уровня профессионализма?</vt:lpstr>
      <vt:lpstr>Чем же необходимо овладеть человеку, чтобы стать мастером своего дела?</vt:lpstr>
      <vt:lpstr>Квалификация работника – это специальное знание, умения полученное работником, а также приобретенное им в практической деятельности.</vt:lpstr>
      <vt:lpstr>Какой труд по вашему мнению можно отнести к высококвалифицированному, а какой к малоквалифицированному?</vt:lpstr>
      <vt:lpstr>От того, какая квалификация у работника зависит его денежное вознаграждение или по другому «заработанная плата»    Система оплаты  Повременная (за определенный промежуток времени) Сдельная (за объем работы или количество продукции, произведенной работником) </vt:lpstr>
      <vt:lpstr>производительность труда – это количество продукции произведенное за определенный отрезок времени</vt:lpstr>
      <vt:lpstr>Зависит ли экономическое благополучие страны от уровня квалификации работника?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Мастер- «золотые руки»</dc:title>
  <cp:lastModifiedBy>Admin</cp:lastModifiedBy>
  <cp:revision>6</cp:revision>
  <dcterms:modified xsi:type="dcterms:W3CDTF">2015-12-05T17:08:02Z</dcterms:modified>
</cp:coreProperties>
</file>