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907"/>
            <a:ext cx="892899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69895" algn="ctr"/>
                <a:tab pos="5940425" algn="r"/>
              </a:tabLst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Муниципальное казенное общеобразовательное учреждение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Times New Roman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69895" algn="ctr"/>
                <a:tab pos="5940425" algn="r"/>
              </a:tabLst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«Школа-интернат среднего общего образования» с. Самбург Пуровского района</a:t>
            </a:r>
            <a:endParaRPr kumimoji="0" lang="ru-RU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99628" y="6447118"/>
            <a:ext cx="234474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с. Самбург,  2015  год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6301" y="4365104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kern="1800" dirty="0" smtClean="0">
                <a:latin typeface="Times New Roman"/>
                <a:ea typeface="Times New Roman"/>
                <a:cs typeface="Times New Roman"/>
              </a:rPr>
              <a:t>Материалы подготовила и оформила: 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kern="1800" dirty="0" smtClean="0">
                <a:latin typeface="Times New Roman"/>
                <a:ea typeface="Times New Roman"/>
                <a:cs typeface="Times New Roman"/>
              </a:rPr>
              <a:t>Попова Светлана </a:t>
            </a:r>
            <a:r>
              <a:rPr lang="ru-RU" kern="1800" dirty="0">
                <a:latin typeface="Times New Roman"/>
                <a:ea typeface="Times New Roman"/>
                <a:cs typeface="Times New Roman"/>
              </a:rPr>
              <a:t>Николаевна, воспитатель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283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Стендовая выставка, посвящённая </a:t>
            </a: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70летию 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годовщины </a:t>
            </a:r>
            <a:endParaRPr lang="ru-RU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Победы 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советского народа в Великой Отечественной войне 1941-1945 годов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страшной той войны, 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гнева и печали ...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0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ОНКУРСЫ С.Н.Попова\DSC048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04" y="2081213"/>
            <a:ext cx="9000000" cy="36650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064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страшной той войны, </a:t>
            </a:r>
          </a:p>
          <a:p>
            <a:pPr lvl="0" algn="ctr"/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гнева и печали ...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9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КОНКУРСЫ С.Н.Попова\DSC048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817" y="1628800"/>
            <a:ext cx="9000000" cy="37717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2606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Звучи, памяти, набат!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КОНКУРСЫ С.Н.Попова\DSC048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" y="1556791"/>
            <a:ext cx="9000000" cy="3106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404664"/>
            <a:ext cx="8917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Рисунки воспитанников «Война глазами детей»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506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79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4</cp:revision>
  <dcterms:created xsi:type="dcterms:W3CDTF">2015-05-09T12:54:11Z</dcterms:created>
  <dcterms:modified xsi:type="dcterms:W3CDTF">2015-05-09T13:11:26Z</dcterms:modified>
</cp:coreProperties>
</file>