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60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9E8B-EBA2-493C-96BB-B235A21FEE4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774B-D15E-4A4B-854B-F6B6AE6F3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9E8B-EBA2-493C-96BB-B235A21FEE4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774B-D15E-4A4B-854B-F6B6AE6F3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9E8B-EBA2-493C-96BB-B235A21FEE4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774B-D15E-4A4B-854B-F6B6AE6F3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9E8B-EBA2-493C-96BB-B235A21FEE4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774B-D15E-4A4B-854B-F6B6AE6F3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9E8B-EBA2-493C-96BB-B235A21FEE4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774B-D15E-4A4B-854B-F6B6AE6F3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9E8B-EBA2-493C-96BB-B235A21FEE4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774B-D15E-4A4B-854B-F6B6AE6F3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9E8B-EBA2-493C-96BB-B235A21FEE4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774B-D15E-4A4B-854B-F6B6AE6F3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9E8B-EBA2-493C-96BB-B235A21FEE4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774B-D15E-4A4B-854B-F6B6AE6F3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9E8B-EBA2-493C-96BB-B235A21FEE4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774B-D15E-4A4B-854B-F6B6AE6F3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9E8B-EBA2-493C-96BB-B235A21FEE4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774B-D15E-4A4B-854B-F6B6AE6F3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9E8B-EBA2-493C-96BB-B235A21FEE4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774B-D15E-4A4B-854B-F6B6AE6F3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99E8B-EBA2-493C-96BB-B235A21FEE4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74B-D15E-4A4B-854B-F6B6AE6F3D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Вооруженные силы РФ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592288" cy="1800200"/>
          </a:xfrm>
        </p:spPr>
        <p:txBody>
          <a:bodyPr>
            <a:normAutofit fontScale="62500" lnSpcReduction="20000"/>
          </a:bodyPr>
          <a:lstStyle/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Работу выполнила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Ученица школы № 64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10 «А» класса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Щукина Анна</a:t>
            </a: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s://lh5.googleusercontent.com/4f34Ielj0qkZ2HXtcyi7P0WRKJ56_vkiQmd0Mwc5YzPDwVKU7_ozxy8ZKxoKJmMs9SwXsA2Vi0k7dloWtnZ-kohfToRoX_U15NR5sJc4KNFK4ebMTTsnCjFy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3244076" cy="2573636"/>
          </a:xfrm>
          <a:prstGeom prst="rect">
            <a:avLst/>
          </a:prstGeom>
          <a:noFill/>
        </p:spPr>
      </p:pic>
      <p:pic>
        <p:nvPicPr>
          <p:cNvPr id="19460" name="Picture 4" descr="https://lh3.googleusercontent.com/qa3tWwrefiX8gTotu8xwacPRPRn_SVFLYBY7G2EDxp3PoPnUDb9NmVW_eUsWbIAn-NkVs-1D3AJ0f2yVWk1q2jzTRR4S2RYhbNmgCC0_9Xxgp8CkbfmFv5zU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3240361" cy="2534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Железнодорожные войска РФ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Железнодорожные войска — специальные войска, предназначенные для восстановления, строительства, эксплуатации и технического прикрытия железных дорог, используемых для обеспечения воинских перевозок. Организационно они состоят из соединений и различных </a:t>
            </a:r>
            <a:r>
              <a:rPr lang="ru-RU" sz="2000" dirty="0" smtClean="0"/>
              <a:t>специализированных </a:t>
            </a:r>
            <a:r>
              <a:rPr lang="ru-RU" sz="2000" dirty="0"/>
              <a:t>частей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2530" name="Picture 2" descr="https://lh5.googleusercontent.com/N4hebqulpD2SdbJmnF_EPGbzw8Wm5Xc0G13z2xfh5weS1m1osaJY-QYaWun9JvZRFFrkZf1BVMgDlcnisg2qMAdbBPd7Vcfn6403BW6u0rC_UFYbSd-HOGED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3823329" cy="2448272"/>
          </a:xfrm>
          <a:prstGeom prst="rect">
            <a:avLst/>
          </a:prstGeom>
          <a:noFill/>
        </p:spPr>
      </p:pic>
      <p:pic>
        <p:nvPicPr>
          <p:cNvPr id="22532" name="Picture 4" descr="https://lh5.googleusercontent.com/5DN9KYFruLpJpJx6w6G3ymAdMn94Y08JSJBYxNnEHkkCdPe3QoX6VjZHa82_CczqX1Mzy57_jjr23lWMDKAtYtYv-McmrGiSzRjYQbjAfRVsDG_xdHycSQg-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2857500" cy="264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Железнодорожные войска РФ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На железнодорожные войска возложено решение следующих задач:</a:t>
            </a:r>
            <a:br>
              <a:rPr lang="ru-RU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•строительство железных дорог на стратегических направлениях, а также восстановление, техническое прикрытие и заграждение этих дорог;</a:t>
            </a:r>
            <a:br>
              <a:rPr lang="ru-RU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•проведение капитального и среднего ремонта железнодорожных путей;</a:t>
            </a:r>
            <a:br>
              <a:rPr lang="ru-RU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•организация взаимодействия различных сил и средств в части технического прикрытия и восстановления железнодорожных коммуникаций при решении задач обороны страны;</a:t>
            </a:r>
            <a:br>
              <a:rPr lang="ru-RU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•подготовка кадров для ведения восстановительных работ;</a:t>
            </a:r>
            <a:br>
              <a:rPr lang="ru-RU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•обеспечение накопления и хранения мобилизационного резерва восстановительных материалов и конструкций;</a:t>
            </a:r>
            <a:br>
              <a:rPr lang="ru-RU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•организация и проведение испытаний парков наплавных железнодорожных мостов.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3600" b="1" i="1" dirty="0" smtClean="0">
                <a:solidFill>
                  <a:srgbClr val="FF0000"/>
                </a:solidFill>
              </a:rPr>
              <a:t>Войска, не входящие в виды и рода войск ВС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  Другие войска – это войска, которые не входят в состав Вооруженных сил Российской Федерации, но наряду с ними участвуют в обороне государства.</a:t>
            </a:r>
            <a:endParaRPr lang="ru-RU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Другими войсками считаются:</a:t>
            </a:r>
            <a:endParaRPr lang="ru-RU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Внутренние войска Министерства внутренних дел РФ;</a:t>
            </a:r>
          </a:p>
          <a:p>
            <a:pPr fontAlgn="base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Воска гражданской обороны;</a:t>
            </a:r>
          </a:p>
          <a:p>
            <a:pPr fontAlgn="base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Пограничные войска;</a:t>
            </a:r>
          </a:p>
          <a:p>
            <a:pPr fontAlgn="base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Железнодорожные войска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Пограничные войска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709120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предназначены для защиты государственной границы, территориального моря, континентального шельфа и исключительной экономической зоны Российской Федерации, а также для решения задач по охране биологических ресурсов территориального моря, континентального шельфа и исключительной экономической зоны Российской Федерации и осуществлению государственного контроля в этой сфере. Организационно Пограничные войска входят в состав ФСБ России.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ня\Desktop\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893418" cy="2413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Предназначения пограничных войск 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686800" cy="2664296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защита государственной границы, территориального моря, континентального шельфа и исключительной экономической зоны Российской Федерации;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охрана морских биологических ресурсов; защита государственных границ государств — участников Содружества Независимых Государств на основе двусторонних договоров (соглашений);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организация пропуска лиц, транспортных средств, грузов, товаров и животных через государственную границу Российской Федерации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https://lh3.googleusercontent.com/qa3tWwrefiX8gTotu8xwacPRPRn_SVFLYBY7G2EDxp3PoPnUDb9NmVW_eUsWbIAn-NkVs-1D3AJ0f2yVWk1q2jzTRR4S2RYhbNmgCC0_9Xxgp8CkbfmFv5zU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45024"/>
            <a:ext cx="3816424" cy="2984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войска МВД России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24847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>предназначены обеспечивать безопасность личности, общества и государства, защищать права и свободы граждан от преступных и иных противоправных посягательств.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Аня\Desktop\i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418111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Внутренних войск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предотвращение и пресечение вооруженных конфликтов, действий, направленных против целостности государства;</a:t>
            </a:r>
          </a:p>
          <a:p>
            <a:r>
              <a:rPr lang="ru-RU" dirty="0">
                <a:solidFill>
                  <a:srgbClr val="C00000"/>
                </a:solidFill>
              </a:rPr>
              <a:t>разоружение незаконных формирований;</a:t>
            </a:r>
          </a:p>
          <a:p>
            <a:r>
              <a:rPr lang="ru-RU" dirty="0">
                <a:solidFill>
                  <a:srgbClr val="C00000"/>
                </a:solidFill>
              </a:rPr>
              <a:t>соблюдение режима чрезвычайного положения;</a:t>
            </a:r>
          </a:p>
          <a:p>
            <a:r>
              <a:rPr lang="ru-RU" dirty="0">
                <a:solidFill>
                  <a:srgbClr val="C00000"/>
                </a:solidFill>
              </a:rPr>
              <a:t>усиление охраны общественного порядка там, где это необходимо;</a:t>
            </a:r>
          </a:p>
          <a:p>
            <a:r>
              <a:rPr lang="ru-RU" dirty="0">
                <a:solidFill>
                  <a:srgbClr val="C00000"/>
                </a:solidFill>
              </a:rPr>
              <a:t>обеспечение нормального функционирования всех государственных структур, законно избранных органов </a:t>
            </a:r>
            <a:r>
              <a:rPr lang="ru-RU" dirty="0" smtClean="0">
                <a:solidFill>
                  <a:srgbClr val="C00000"/>
                </a:solidFill>
              </a:rPr>
              <a:t>власти.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Вооружение ВВ МВД РФ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s://lh5.googleusercontent.com/z-qI7Ex58hY_AWcXjm_fhW3PhI1B9ZnKX94QSSla5Pf_vWXNl1yd0DJaNkX2Gj1G76L9E42qVTpE0FLmBZBDyUf8vOiqC-ShhKiUvl46wvQcqyWe1up_s_f8A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661473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Войска гражданской обороны</a:t>
            </a:r>
            <a:endParaRPr lang="ru-RU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39952" y="1412776"/>
            <a:ext cx="4546848" cy="4713387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это воинские формирования, владеющие специальной техникой, вооружением и имуществом, предназначенные для защиты населения, материальных и культурных ценностей на территории Российской Федерации от опасностей, возникающих при ведении военных действий или вследствие этих действий. Организационно войска Гражданской обороны входят в состав МЧС России.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 descr="C:\Users\Аня\Desktop\im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248851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Гражданской обороны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781128"/>
          </a:xfrm>
        </p:spPr>
        <p:txBody>
          <a:bodyPr>
            <a:normAutofit fontScale="47500" lnSpcReduction="20000"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строительство укрытий;</a:t>
            </a: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проведение мероприятий по световой и другим видам маскировки;</a:t>
            </a: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обеспечение ввода сил гражданской обороны в очаги поражения, зоны заражения и загрязнения, катастрофического затопления;</a:t>
            </a: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борьба с пожарами, возникающими при ведении военных действий или вследствие этих действий;</a:t>
            </a: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обнаружение и обозначение районов, подвергшихся радиационному, химическому, биологическому и иному заражению;</a:t>
            </a: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поддержание порядка в районах, пострадавших при ведении военных действий или вследствие этих действий;</a:t>
            </a: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участие в срочном восстановлении функционирования необходимых коммунальных объектов и других элементов системы обеспечения населения, инфраструктуры тыла — аэродромов, дорог, переправ и т. 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lh6.googleusercontent.com/oFM7BnWZoEggDM4Ceql51ftD4CD-kM5l2t8X-x0Ho_EBSmo-NVeoDEHTkQNoY6ZDtu4eygDSgM324FSYOK4xEbtRZJE5J1hUMegQq5dBN4W0-nlmFjCLMMs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80928"/>
            <a:ext cx="2701988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412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Вооруженные силы РФ</vt:lpstr>
      <vt:lpstr> Войска, не входящие в виды и рода войск ВС</vt:lpstr>
      <vt:lpstr>Пограничные войска</vt:lpstr>
      <vt:lpstr>Предназначения пограничных войск </vt:lpstr>
      <vt:lpstr>Внутренние войска МВД России</vt:lpstr>
      <vt:lpstr>Основные задачи Внутренних войск</vt:lpstr>
      <vt:lpstr>Вооружение ВВ МВД РФ</vt:lpstr>
      <vt:lpstr>Войска гражданской обороны</vt:lpstr>
      <vt:lpstr>Задачи Гражданской обороны</vt:lpstr>
      <vt:lpstr>Железнодорожные войска РФ</vt:lpstr>
      <vt:lpstr>Железнодорожные войска РФ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Вооруженные силы РФ</dc:title>
  <dc:creator>Аня</dc:creator>
  <cp:lastModifiedBy>Аня</cp:lastModifiedBy>
  <cp:revision>6</cp:revision>
  <dcterms:created xsi:type="dcterms:W3CDTF">2014-05-25T18:06:10Z</dcterms:created>
  <dcterms:modified xsi:type="dcterms:W3CDTF">2014-05-25T19:05:21Z</dcterms:modified>
</cp:coreProperties>
</file>