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58" r:id="rId4"/>
    <p:sldId id="260" r:id="rId5"/>
    <p:sldId id="268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5148064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Отчет по деятельности волонтера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4648200" cy="18036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Ученица 10 класса А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Игримской</a:t>
            </a:r>
            <a:r>
              <a:rPr lang="ru-RU" dirty="0" smtClean="0"/>
              <a:t> СОШ № 1</a:t>
            </a:r>
          </a:p>
          <a:p>
            <a:r>
              <a:rPr lang="ru-RU" dirty="0" smtClean="0"/>
              <a:t>Федоровых Вероника.</a:t>
            </a:r>
          </a:p>
          <a:p>
            <a:r>
              <a:rPr lang="ru-RU" dirty="0" smtClean="0"/>
              <a:t>Руководитель</a:t>
            </a:r>
          </a:p>
          <a:p>
            <a:r>
              <a:rPr lang="ru-RU" dirty="0" smtClean="0"/>
              <a:t>Домничева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4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Акция «Книге жить!»</a:t>
            </a:r>
          </a:p>
        </p:txBody>
      </p:sp>
      <p:pic>
        <p:nvPicPr>
          <p:cNvPr id="4" name="Picture 3" descr="F:\л.и\SAM_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5378" y="1462915"/>
            <a:ext cx="3796822" cy="5062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Акция «Территория добра»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F:\л.и\DSC0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600200"/>
            <a:ext cx="3713979" cy="4950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390714" cy="329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Проведение новогодних утренников</a:t>
            </a:r>
            <a:endParaRPr lang="ru-RU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962424" cy="394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3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ru-RU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ДЕНЬ ПАМЯТИ И СКОРБИ</a:t>
            </a:r>
            <a:endParaRPr lang="ru-RU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43" y="1772816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6" y="692696"/>
            <a:ext cx="4464495" cy="334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407707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9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8" y="2216621"/>
            <a:ext cx="6962068" cy="46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/>
          <a:stretch/>
        </p:blipFill>
        <p:spPr>
          <a:xfrm>
            <a:off x="4488873" y="116632"/>
            <a:ext cx="4655127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303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0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Конкурс агитбригад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40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Паркет</vt:lpstr>
      <vt:lpstr>Отчет по деятельности волонтера</vt:lpstr>
      <vt:lpstr>Акция «Книге жить!»</vt:lpstr>
      <vt:lpstr>Акция «Территория добра»</vt:lpstr>
      <vt:lpstr>Проведение новогодних утренников</vt:lpstr>
      <vt:lpstr>ДЕНЬ ПАМЯТИ И СКОРБИ</vt:lpstr>
      <vt:lpstr>Конкурс агитбригад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</dc:creator>
  <cp:lastModifiedBy>Организатор</cp:lastModifiedBy>
  <cp:revision>17</cp:revision>
  <dcterms:created xsi:type="dcterms:W3CDTF">2014-11-20T13:02:41Z</dcterms:created>
  <dcterms:modified xsi:type="dcterms:W3CDTF">2015-09-25T13:59:56Z</dcterms:modified>
</cp:coreProperties>
</file>