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695" r:id="rId2"/>
    <p:sldMasterId id="2147483707" r:id="rId3"/>
    <p:sldMasterId id="2147483719" r:id="rId4"/>
  </p:sldMasterIdLst>
  <p:notesMasterIdLst>
    <p:notesMasterId r:id="rId6"/>
  </p:notesMasterIdLst>
  <p:sldIdLst>
    <p:sldId id="272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450" autoAdjust="0"/>
    <p:restoredTop sz="92240" autoAdjust="0"/>
  </p:normalViewPr>
  <p:slideViewPr>
    <p:cSldViewPr>
      <p:cViewPr>
        <p:scale>
          <a:sx n="75" d="100"/>
          <a:sy n="75" d="100"/>
        </p:scale>
        <p:origin x="-113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16CCDF-A3E8-46C0-88FD-6A0F411117FE}" type="datetimeFigureOut">
              <a:rPr lang="ru-RU" smtClean="0"/>
              <a:pPr/>
              <a:t>12.10.2015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FA65-E7DD-43F4-B15E-513F3F3E0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BFA65-E7DD-43F4-B15E-513F3F3E0EE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DBFDD-506F-4652-A84F-3CAD6C5A1B52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F1179-194B-4DB4-B1EB-5FC3824FC8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D4EB3-8C4F-4F05-8E13-15AD0B4A1050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CAF38-C5D2-4FE4-8701-6030364ABA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9B280-E6E8-482B-AEF8-419816756DDB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827C8-1CF4-4D44-869C-FABE97911D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1C49A-BC46-4450-9FC9-057F2DD59E8F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D93B5-FD14-416E-9F8E-03B9B266EA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55CA9-2520-4372-BBC7-A9F9AB20F99E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BFB49-23F0-4073-A2E9-121959C7D4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3A908-1038-4996-9967-C0E0609641EC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9CDE6-948D-4174-B6BA-2D8F6109EF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1F268-C9E4-4F10-835B-1565D84F35AB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C3F9F-FC2A-4FFD-8D7E-3DC702EF70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40A8A-EA5A-4448-8B03-1B2E2BEBB050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D976B-A8D1-4797-9318-44F4175F75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1D8CE-8BDE-404B-BA15-58902342A138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76DC9-A684-4550-8CC0-14515A52FA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6E581-A974-4234-AB14-93181EED36E2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A154C-FA0F-4495-8024-A9C3B9A363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597DD-1EA7-4E85-B808-77CD7BA7AD06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878EF-6AA6-4D0B-99AB-896745E2E1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04D08-08B3-4000-B339-036E8CA8B13C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7C090-CE83-4A89-88E5-4C45861460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FD10B-C794-4F11-A2F0-28F9CBCB4EEE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1F318-DBAE-4AFA-AB02-34505CE7952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22A27-C8D7-412D-BACE-5FA77F525CB4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66A60-398B-4CF5-A3C9-3A87EF24A1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DDE8F-8CFA-47F9-A465-69E6314C7A0C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7C94A-0E3A-472F-B95C-2CCC0FD98F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1E0F8-E168-4021-B971-0BC039829809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9D963-B018-4F52-95C7-18B04B9F32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CB050-6742-4025-B973-5D2BD5ED26A5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E21E3-D737-4637-B25B-061C469D2F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3FB08-8733-4C9C-A50C-5B047366C2F5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386C2-3330-4102-97C0-0EA293E6B0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C79D5-CB0A-458C-ACB3-F9F91ABA3B1E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BC5B0-8223-4399-A148-7490494583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30D75-8B05-4954-A3C1-87D368130669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66690-33E7-4903-95C1-B5C59E5ED9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719C1-0D7D-4EF0-8C68-E71534C883FA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99E20-D1E1-4374-ACFC-C1DD5AE181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B6160-0279-4C67-835F-FF2614066D09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1D80E-0061-45C1-A9F4-F747D7AEF0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8A2E8-2170-409C-9D9E-E83CC1346C20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A5366-FFF9-4881-BE08-5C0D35F08D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C7910-3187-4B61-96F7-55ED8944B5CD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F26A3-F2C8-4B5D-902F-EF66DE565A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CD9C7-1919-4BD3-A03D-5E3EA8485252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15432-0D20-4B4F-8A6D-79D1F8D4D3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9BE00-84EC-4251-B74A-E9AACFD2E991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BD7FD-5F3E-46D8-8A82-F64477CB10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99F68-1FB5-4451-8F99-B0C9D72A45F2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AACF5-9E09-49D1-A3E8-2A30AC8FFC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5FC1D-4C5E-4CD3-B345-6F29DD1243FE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0A25A-1405-4D36-B8B5-538FBEEEE0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201D8-2CF4-4F48-80C0-DD8F2987E8E2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507F1-67D4-4A28-8C17-DE3380A97D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89C44-F3FA-4C37-AF58-34E90AF88A07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D854B-CFC3-4D23-BA89-E85E018A55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6DFCE-6275-4826-9C3A-003888745388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C79E3-AB14-464D-A997-802CBBDB0E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E501B-2C97-4383-8E5E-0BA3F38FA7A6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124A8-E07B-4FC2-B54F-9818379E86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6FCA3-9AB4-4BE5-ADC0-BF76EBB0CEB7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5FC44-223F-42A7-A9B0-7431426585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2086B-AEDC-4097-B546-127CEB4F4DD8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F586F-80F1-4228-92EE-37017BE1EB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53367-B92D-425A-9B23-7A9C5D39AAA7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CB960-BCA3-4094-A144-45009DC969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B40D7-D6D4-4157-A294-CE746DF1D878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48AC9-6204-4AA9-9E42-A05FDB2655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3FCDB-5E95-4927-81F3-FD1283D9F3DE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44051-37EF-4BEA-94BB-1B8F379EA1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B02B7-75DB-428C-BAD3-A3D3F4722FE1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C55E9-89F5-4F9B-B5AC-640097CC7F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D755E-B41A-4332-A702-5D65B206CB07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76668-0C4F-42F1-97A6-631E4C5C6E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56680-11FD-4991-84FA-35EAEC495B24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19A48-6AAF-42FF-A2C1-881BD2904F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52166-40E4-4A34-BC28-09E03B59AF14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82E1D-BACE-4DE5-8186-742ACCE8CE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35E87-6EEA-411F-8948-93F3EE919020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7CDF8-EBAA-406A-AAE1-AFB3915F09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56FF5-945C-498E-8BFE-6C4102F1F11D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43397-EF3F-4A60-B53A-F801E52931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1E27B-63E2-42EA-9854-7F31E4AD7820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15396-6A4D-4DC0-BFB8-05191992FC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D3FD77-1CE0-498F-8664-408927B71CA1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309FCB-F27F-4E22-85D1-5EA2F0298A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ransition spd="slow">
    <p:blinds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F6F1A2-1A3B-4099-A45B-4B8E5968FAC4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FB9F1C-1C5F-49B6-B779-6463AB2372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ransition spd="slow">
    <p:blinds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C219C6-DC88-41EE-9FA6-30FB23DC6BCA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3FBCC5-C5ED-484F-829B-FE357CBA80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ransition spd="slow">
    <p:blinds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C5863A-A6E6-4E15-AF23-8E292573D487}" type="datetimeFigureOut">
              <a:rPr lang="ru-RU"/>
              <a:pPr>
                <a:defRPr/>
              </a:pPr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BD3D4D-18A9-4BC0-86B8-11652216CE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ransition spd="slow">
    <p:blinds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://phototusya.narod.ru/q051.png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hyperlink" Target="http://403303.ru/upload/iblock/d59/11266.00.jpeg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3" descr="Картинка 14 из 8995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4F4FE"/>
              </a:clrFrom>
              <a:clrTo>
                <a:srgbClr val="F4F4FE">
                  <a:alpha val="0"/>
                </a:srgbClr>
              </a:clrTo>
            </a:clrChange>
            <a:duotone>
              <a:prstClr val="black"/>
              <a:schemeClr val="accent3">
                <a:lumMod val="50000"/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1857364"/>
            <a:ext cx="5643570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</a:extLst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500035" y="2636838"/>
            <a:ext cx="5429288" cy="3600450"/>
          </a:xfrm>
        </p:spPr>
        <p:txBody>
          <a:bodyPr anchor="t"/>
          <a:lstStyle/>
          <a:p>
            <a:pPr algn="l" eaLnBrk="1" hangingPunct="1">
              <a:defRPr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ОБРАЗОВАНИЕ:                              </a:t>
            </a:r>
            <a:r>
              <a:rPr lang="ru-RU" sz="1600" b="1" dirty="0" smtClean="0">
                <a:solidFill>
                  <a:srgbClr val="7030A0"/>
                </a:solidFill>
                <a:latin typeface="Arial Narrow" pitchFamily="34" charset="0"/>
              </a:rPr>
              <a:t>высшее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ДОЛЖНОСТЬ:                                  </a:t>
            </a:r>
            <a:r>
              <a:rPr lang="ru-RU" sz="1600" b="1" dirty="0" smtClean="0">
                <a:solidFill>
                  <a:srgbClr val="7030A0"/>
                </a:solidFill>
                <a:latin typeface="Arial Narrow" pitchFamily="34" charset="0"/>
              </a:rPr>
              <a:t>учитель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ПРЕПОДАВАЕМЫЙ ПРЕДМЕТ:   </a:t>
            </a:r>
            <a:r>
              <a:rPr lang="ru-RU" sz="1600" b="1" dirty="0" smtClean="0">
                <a:solidFill>
                  <a:srgbClr val="7030A0"/>
                </a:solidFill>
                <a:latin typeface="Arial Narrow" pitchFamily="34" charset="0"/>
              </a:rPr>
              <a:t>Физическая культура и ОБЖ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КАТЕГОРИЯ:                                    </a:t>
            </a:r>
            <a:r>
              <a:rPr lang="ru-RU" sz="1600" b="1" dirty="0" smtClean="0">
                <a:solidFill>
                  <a:srgbClr val="7030A0"/>
                </a:solidFill>
                <a:latin typeface="Arial Narrow" pitchFamily="34" charset="0"/>
              </a:rPr>
              <a:t>10 разряд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ПЕДАГОГИЧЕСКИЙ СТАЖ:           10</a:t>
            </a:r>
            <a:r>
              <a:rPr lang="ru-RU" sz="1600" b="1" dirty="0" smtClean="0">
                <a:solidFill>
                  <a:srgbClr val="7030A0"/>
                </a:solidFill>
                <a:latin typeface="Arial Narrow" pitchFamily="34" charset="0"/>
              </a:rPr>
              <a:t> лет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МЕСТО РАБОТЫ:                           </a:t>
            </a:r>
            <a:r>
              <a:rPr lang="ru-RU" sz="1600" b="1" dirty="0" smtClean="0">
                <a:solidFill>
                  <a:srgbClr val="7030A0"/>
                </a:solidFill>
                <a:latin typeface="Arial Narrow" pitchFamily="34" charset="0"/>
              </a:rPr>
              <a:t>МКОУ </a:t>
            </a:r>
            <a:r>
              <a:rPr lang="ru-RU" sz="1600" b="1" dirty="0" err="1" smtClean="0">
                <a:solidFill>
                  <a:srgbClr val="7030A0"/>
                </a:solidFill>
                <a:latin typeface="Arial Narrow" pitchFamily="34" charset="0"/>
              </a:rPr>
              <a:t>Кош-Агачская</a:t>
            </a:r>
            <a:r>
              <a:rPr lang="ru-RU" sz="1600" b="1" dirty="0" smtClean="0">
                <a:solidFill>
                  <a:srgbClr val="7030A0"/>
                </a:solidFill>
                <a:latin typeface="Arial Narrow" pitchFamily="34" charset="0"/>
              </a:rPr>
              <a:t> СОШ 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АТТЕСТАЦИЯ: </a:t>
            </a:r>
            <a:r>
              <a:rPr lang="ru-RU" sz="1600" b="1" dirty="0" smtClean="0">
                <a:solidFill>
                  <a:srgbClr val="7030A0"/>
                </a:solidFill>
                <a:latin typeface="Arial Narrow" pitchFamily="34" charset="0"/>
              </a:rPr>
              <a:t>Подтверждение на занимаемую должность.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ПОВЫШЕНИЕ КВАЛИФИКАЦИИ: Педагогический университет «Первое сентября» и факультет педагогического образования МГУ им. М. В. Ломоносова </a:t>
            </a:r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(ДИСТАНЦИОННО)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ПЕРСОНАЛЬНЫЙ САЙТ:   </a:t>
            </a:r>
            <a:r>
              <a:rPr lang="en-US" sz="1600" b="1" dirty="0" smtClean="0">
                <a:solidFill>
                  <a:srgbClr val="7030A0"/>
                </a:solidFill>
                <a:latin typeface="Arial Narrow" pitchFamily="34" charset="0"/>
              </a:rPr>
              <a:t>nsportal.ru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ЭЛЕКТРОННЫЙ АДРЕС:   </a:t>
            </a: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akemiev82@mail.ru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310356"/>
            <a:ext cx="8858311" cy="129266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>
              <a:defRPr/>
            </a:pPr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                                                                           </a:t>
            </a:r>
            <a:r>
              <a:rPr lang="ru-RU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 </a:t>
            </a:r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ПРЕЗЕНТАЦИЯ      </a:t>
            </a:r>
          </a:p>
          <a:p>
            <a:pPr algn="r">
              <a:defRPr/>
            </a:pPr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 УЧИТЕЛЯ   </a:t>
            </a:r>
            <a:r>
              <a:rPr lang="ru-RU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физической культуры и ОБЖ</a:t>
            </a:r>
            <a:endParaRPr lang="ru-RU" b="1" i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algn="r">
              <a:defRPr/>
            </a:pPr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                                                                                 </a:t>
            </a:r>
            <a:r>
              <a:rPr lang="ru-RU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МКОУ  «КОШ-АГАЧСКАЯ </a:t>
            </a:r>
            <a:r>
              <a:rPr lang="ru-RU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средняя </a:t>
            </a:r>
            <a:r>
              <a:rPr lang="ru-RU" sz="2400" b="1" i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об</a:t>
            </a:r>
            <a:r>
              <a:rPr lang="ru-RU" b="1" i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ЩЕОБРАЗОВАТЕЛЬНАЯ</a:t>
            </a:r>
            <a:r>
              <a:rPr lang="ru-RU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ШКОЛА»                                                                    </a:t>
            </a:r>
            <a:endParaRPr lang="ru-RU" b="1" i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6149" name="TextBox 13"/>
          <p:cNvSpPr txBox="1">
            <a:spLocks noChangeArrowheads="1"/>
          </p:cNvSpPr>
          <p:nvPr/>
        </p:nvSpPr>
        <p:spPr bwMode="auto">
          <a:xfrm>
            <a:off x="5786438" y="4857760"/>
            <a:ext cx="30670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i="1" dirty="0">
                <a:latin typeface="Segoe Script" pitchFamily="34" charset="0"/>
              </a:rPr>
              <a:t>ЖИЗНЕННОЕ  КРЕДО:</a:t>
            </a:r>
          </a:p>
        </p:txBody>
      </p:sp>
      <p:sp>
        <p:nvSpPr>
          <p:cNvPr id="6150" name="TextBox 2"/>
          <p:cNvSpPr txBox="1">
            <a:spLocks noChangeArrowheads="1"/>
          </p:cNvSpPr>
          <p:nvPr/>
        </p:nvSpPr>
        <p:spPr bwMode="auto">
          <a:xfrm>
            <a:off x="6588125" y="2492375"/>
            <a:ext cx="122396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i="1"/>
              <a:t>фото</a:t>
            </a:r>
          </a:p>
        </p:txBody>
      </p:sp>
      <p:pic>
        <p:nvPicPr>
          <p:cNvPr id="6151" name="Picture 15" descr="Картинка 144 из 96000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428792" y="2636838"/>
            <a:ext cx="35719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3" descr="Картинка 14 из 89951">
            <a:hlinkClick r:id="rId3"/>
          </p:cNvPr>
          <p:cNvPicPr>
            <a:picLocks noChangeAspect="1" noChangeArrowheads="1"/>
          </p:cNvPicPr>
          <p:nvPr/>
        </p:nvPicPr>
        <p:blipFill>
          <a:blip r:embed="rId7" cstate="email">
            <a:duotone>
              <a:prstClr val="black"/>
              <a:schemeClr val="accent3">
                <a:lumMod val="50000"/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429256" y="1857364"/>
            <a:ext cx="3228510" cy="2493058"/>
          </a:xfrm>
          <a:prstGeom prst="rect">
            <a:avLst/>
          </a:prstGeom>
          <a:noFill/>
          <a:ln>
            <a:noFill/>
          </a:ln>
          <a:scene3d>
            <a:camera prst="isometricOffAxis2Left"/>
            <a:lightRig rig="threePt" dir="t"/>
          </a:scene3d>
          <a:extLst>
            <a:ext uri="{909E8E84-426E-40DD-AFC4-6F175D3DCCD1}"/>
          </a:extLst>
        </p:spPr>
      </p:pic>
      <p:sp>
        <p:nvSpPr>
          <p:cNvPr id="10" name="Прямоугольник 9"/>
          <p:cNvSpPr/>
          <p:nvPr/>
        </p:nvSpPr>
        <p:spPr>
          <a:xfrm>
            <a:off x="428596" y="1928802"/>
            <a:ext cx="50720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Акемиев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Есбол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Анатольевич</a:t>
            </a:r>
            <a:endParaRPr lang="ru-RU" dirty="0">
              <a:solidFill>
                <a:srgbClr val="7030A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6" name="Picture 1" descr="F:\Рисунок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2928926" cy="1791647"/>
          </a:xfrm>
          <a:prstGeom prst="rect">
            <a:avLst/>
          </a:prstGeom>
          <a:noFill/>
        </p:spPr>
      </p:pic>
      <p:pic>
        <p:nvPicPr>
          <p:cNvPr id="1026" name="Picture 2" descr="K:\Фото с рамкой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1500173"/>
            <a:ext cx="3214710" cy="3071835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786446" y="5143512"/>
            <a:ext cx="4000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00B050"/>
                </a:solidFill>
              </a:rPr>
              <a:t>«Учить детей учиться!»</a:t>
            </a:r>
            <a:endParaRPr lang="ru-RU" sz="2000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30</Words>
  <Application>Microsoft Office PowerPoint</Application>
  <PresentationFormat>Экран (4:3)</PresentationFormat>
  <Paragraphs>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Тема1</vt:lpstr>
      <vt:lpstr>2_Тема Office</vt:lpstr>
      <vt:lpstr>1_Тема Office</vt:lpstr>
      <vt:lpstr>3_Тема Office</vt:lpstr>
      <vt:lpstr> ОБРАЗОВАНИЕ:                              высшее ДОЛЖНОСТЬ:                                  учитель  ПРЕПОДАВАЕМЫЙ ПРЕДМЕТ:   Физическая культура и ОБЖ КАТЕГОРИЯ:                                    10 разряд  ПЕДАГОГИЧЕСКИЙ СТАЖ:           10 лет МЕСТО РАБОТЫ:                           МКОУ Кош-Агачская СОШ   АТТЕСТАЦИЯ: Подтверждение на занимаемую должность. ПОВЫШЕНИЕ КВАЛИФИКАЦИИ: Педагогический университет «Первое сентября» и факультет педагогического образования МГУ им. М. В. Ломоносова (ДИСТАНЦИОННО) ПЕРСОНАЛЬНЫЙ САЙТ:   nsportal.ru ЭЛЕКТРОННЫЙ АДРЕС:   akemiev82@mail.ru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Амирлан</cp:lastModifiedBy>
  <cp:revision>148</cp:revision>
  <dcterms:created xsi:type="dcterms:W3CDTF">2010-11-06T16:44:08Z</dcterms:created>
  <dcterms:modified xsi:type="dcterms:W3CDTF">2015-10-12T18:08:17Z</dcterms:modified>
</cp:coreProperties>
</file>