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E0B36-5CB1-44C7-9DFE-346BA2773B3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ADF0C-BDC5-4A7C-999C-AAB8BBED3920}">
      <dgm:prSet phldrT="[Текст]" custT="1"/>
      <dgm:spPr/>
      <dgm:t>
        <a:bodyPr/>
        <a:lstStyle/>
        <a:p>
          <a:r>
            <a:rPr lang="ru-RU" sz="1200" b="1" dirty="0" smtClean="0"/>
            <a:t>Низкая заинтересованность и компетентность руководителей проектов</a:t>
          </a:r>
          <a:endParaRPr lang="ru-RU" sz="1200" b="1" dirty="0"/>
        </a:p>
      </dgm:t>
    </dgm:pt>
    <dgm:pt modelId="{0E516E1B-D907-433D-AB10-6B4F75BCBA69}" type="parTrans" cxnId="{603FEC72-82D0-4520-9DE1-3793FCF3894A}">
      <dgm:prSet/>
      <dgm:spPr/>
      <dgm:t>
        <a:bodyPr/>
        <a:lstStyle/>
        <a:p>
          <a:endParaRPr lang="ru-RU"/>
        </a:p>
      </dgm:t>
    </dgm:pt>
    <dgm:pt modelId="{EC3591F3-0DE7-47A0-AE71-3BB31D80556E}" type="sibTrans" cxnId="{603FEC72-82D0-4520-9DE1-3793FCF3894A}">
      <dgm:prSet/>
      <dgm:spPr/>
      <dgm:t>
        <a:bodyPr/>
        <a:lstStyle/>
        <a:p>
          <a:endParaRPr lang="ru-RU"/>
        </a:p>
      </dgm:t>
    </dgm:pt>
    <dgm:pt modelId="{F37312AF-89E1-4FBD-9F8E-F0D693023EA5}">
      <dgm:prSet phldrT="[Текст]" custT="1"/>
      <dgm:spPr/>
      <dgm:t>
        <a:bodyPr/>
        <a:lstStyle/>
        <a:p>
          <a:r>
            <a:rPr lang="ru-RU" sz="1200" b="1" dirty="0" smtClean="0"/>
            <a:t>Отсутствие систематической организованной работы над проектами</a:t>
          </a:r>
          <a:endParaRPr lang="ru-RU" sz="1200" b="1" dirty="0"/>
        </a:p>
      </dgm:t>
    </dgm:pt>
    <dgm:pt modelId="{39735289-64B8-4AAE-9B46-5582A38F9195}" type="parTrans" cxnId="{8522CA35-F9A2-46B2-9082-D679993E6041}">
      <dgm:prSet/>
      <dgm:spPr/>
      <dgm:t>
        <a:bodyPr/>
        <a:lstStyle/>
        <a:p>
          <a:endParaRPr lang="ru-RU"/>
        </a:p>
      </dgm:t>
    </dgm:pt>
    <dgm:pt modelId="{5E1C40C0-976E-42EE-A651-64A853420091}" type="sibTrans" cxnId="{8522CA35-F9A2-46B2-9082-D679993E6041}">
      <dgm:prSet/>
      <dgm:spPr/>
      <dgm:t>
        <a:bodyPr/>
        <a:lstStyle/>
        <a:p>
          <a:endParaRPr lang="ru-RU"/>
        </a:p>
      </dgm:t>
    </dgm:pt>
    <dgm:pt modelId="{97FAE8FE-D373-48C1-B062-C7B4B0A9A729}">
      <dgm:prSet phldrT="[Текст]" custT="1"/>
      <dgm:spPr/>
      <dgm:t>
        <a:bodyPr/>
        <a:lstStyle/>
        <a:p>
          <a:r>
            <a:rPr lang="ru-RU" sz="1200" b="1" dirty="0" smtClean="0"/>
            <a:t>Неясность критериев оценивания проектов</a:t>
          </a:r>
          <a:endParaRPr lang="ru-RU" sz="1200" b="1" dirty="0"/>
        </a:p>
      </dgm:t>
    </dgm:pt>
    <dgm:pt modelId="{8C9CA862-6DED-4522-9B30-492F93BDF52B}" type="parTrans" cxnId="{2798DA25-89D2-4436-85E7-22AB3966350D}">
      <dgm:prSet/>
      <dgm:spPr/>
      <dgm:t>
        <a:bodyPr/>
        <a:lstStyle/>
        <a:p>
          <a:endParaRPr lang="ru-RU"/>
        </a:p>
      </dgm:t>
    </dgm:pt>
    <dgm:pt modelId="{3F7A12A2-EB53-4B7C-B467-EAE8FF5A4555}" type="sibTrans" cxnId="{2798DA25-89D2-4436-85E7-22AB3966350D}">
      <dgm:prSet/>
      <dgm:spPr/>
      <dgm:t>
        <a:bodyPr/>
        <a:lstStyle/>
        <a:p>
          <a:endParaRPr lang="ru-RU"/>
        </a:p>
      </dgm:t>
    </dgm:pt>
    <dgm:pt modelId="{936094D8-3288-4A6F-86A3-F48362A2A7FF}" type="pres">
      <dgm:prSet presAssocID="{44CE0B36-5CB1-44C7-9DFE-346BA2773B3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C97B1E-E2D1-450C-880D-6DFAA5E10E36}" type="pres">
      <dgm:prSet presAssocID="{FE6ADF0C-BDC5-4A7C-999C-AAB8BBED3920}" presName="Accent1" presStyleCnt="0"/>
      <dgm:spPr/>
    </dgm:pt>
    <dgm:pt modelId="{91284CE9-0F25-4B07-AEB1-98D26F3D600D}" type="pres">
      <dgm:prSet presAssocID="{FE6ADF0C-BDC5-4A7C-999C-AAB8BBED3920}" presName="Accent" presStyleLbl="node1" presStyleIdx="0" presStyleCnt="3" custScaleX="140908"/>
      <dgm:spPr/>
    </dgm:pt>
    <dgm:pt modelId="{EBE9D8C4-1B05-4549-8309-A3EDC22E0B09}" type="pres">
      <dgm:prSet presAssocID="{FE6ADF0C-BDC5-4A7C-999C-AAB8BBED3920}" presName="Parent1" presStyleLbl="revTx" presStyleIdx="0" presStyleCnt="3" custScaleX="1856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1DF85-97FB-47A9-AE60-BE2AEA2B4CA8}" type="pres">
      <dgm:prSet presAssocID="{F37312AF-89E1-4FBD-9F8E-F0D693023EA5}" presName="Accent2" presStyleCnt="0"/>
      <dgm:spPr/>
    </dgm:pt>
    <dgm:pt modelId="{B7D48F5F-F6EC-41E8-9DB0-FF3048F1C00E}" type="pres">
      <dgm:prSet presAssocID="{F37312AF-89E1-4FBD-9F8E-F0D693023EA5}" presName="Accent" presStyleLbl="node1" presStyleIdx="1" presStyleCnt="3" custScaleX="144326"/>
      <dgm:spPr/>
    </dgm:pt>
    <dgm:pt modelId="{3BF97461-8A50-409E-BDB7-E1C0FCD8B471}" type="pres">
      <dgm:prSet presAssocID="{F37312AF-89E1-4FBD-9F8E-F0D693023EA5}" presName="Parent2" presStyleLbl="revTx" presStyleIdx="1" presStyleCnt="3" custScaleX="1848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61EA2-8E72-4506-A98C-0380716325F1}" type="pres">
      <dgm:prSet presAssocID="{97FAE8FE-D373-48C1-B062-C7B4B0A9A729}" presName="Accent3" presStyleCnt="0"/>
      <dgm:spPr/>
    </dgm:pt>
    <dgm:pt modelId="{1493046B-61F0-4E45-A434-EEA265EB2F1E}" type="pres">
      <dgm:prSet presAssocID="{97FAE8FE-D373-48C1-B062-C7B4B0A9A729}" presName="Accent" presStyleLbl="node1" presStyleIdx="2" presStyleCnt="3" custScaleX="132714" custScaleY="96661"/>
      <dgm:spPr/>
    </dgm:pt>
    <dgm:pt modelId="{681CB4C0-C952-4C76-8617-92ABB92441F3}" type="pres">
      <dgm:prSet presAssocID="{97FAE8FE-D373-48C1-B062-C7B4B0A9A729}" presName="Parent3" presStyleLbl="revTx" presStyleIdx="2" presStyleCnt="3" custScaleX="1576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2CA35-F9A2-46B2-9082-D679993E6041}" srcId="{44CE0B36-5CB1-44C7-9DFE-346BA2773B3A}" destId="{F37312AF-89E1-4FBD-9F8E-F0D693023EA5}" srcOrd="1" destOrd="0" parTransId="{39735289-64B8-4AAE-9B46-5582A38F9195}" sibTransId="{5E1C40C0-976E-42EE-A651-64A853420091}"/>
    <dgm:cxn modelId="{303EEC5E-1E9F-4A74-BA33-533AB2EE7199}" type="presOf" srcId="{FE6ADF0C-BDC5-4A7C-999C-AAB8BBED3920}" destId="{EBE9D8C4-1B05-4549-8309-A3EDC22E0B09}" srcOrd="0" destOrd="0" presId="urn:microsoft.com/office/officeart/2009/layout/CircleArrowProcess"/>
    <dgm:cxn modelId="{8E04D18C-7159-435B-9A2E-D3D9F735E136}" type="presOf" srcId="{44CE0B36-5CB1-44C7-9DFE-346BA2773B3A}" destId="{936094D8-3288-4A6F-86A3-F48362A2A7FF}" srcOrd="0" destOrd="0" presId="urn:microsoft.com/office/officeart/2009/layout/CircleArrowProcess"/>
    <dgm:cxn modelId="{08DB69B0-CB5D-4E6C-B259-FD1AE72C6EE0}" type="presOf" srcId="{F37312AF-89E1-4FBD-9F8E-F0D693023EA5}" destId="{3BF97461-8A50-409E-BDB7-E1C0FCD8B471}" srcOrd="0" destOrd="0" presId="urn:microsoft.com/office/officeart/2009/layout/CircleArrowProcess"/>
    <dgm:cxn modelId="{5CFC761E-4D8B-4091-8AB3-03F7D0F3D661}" type="presOf" srcId="{97FAE8FE-D373-48C1-B062-C7B4B0A9A729}" destId="{681CB4C0-C952-4C76-8617-92ABB92441F3}" srcOrd="0" destOrd="0" presId="urn:microsoft.com/office/officeart/2009/layout/CircleArrowProcess"/>
    <dgm:cxn modelId="{2798DA25-89D2-4436-85E7-22AB3966350D}" srcId="{44CE0B36-5CB1-44C7-9DFE-346BA2773B3A}" destId="{97FAE8FE-D373-48C1-B062-C7B4B0A9A729}" srcOrd="2" destOrd="0" parTransId="{8C9CA862-6DED-4522-9B30-492F93BDF52B}" sibTransId="{3F7A12A2-EB53-4B7C-B467-EAE8FF5A4555}"/>
    <dgm:cxn modelId="{603FEC72-82D0-4520-9DE1-3793FCF3894A}" srcId="{44CE0B36-5CB1-44C7-9DFE-346BA2773B3A}" destId="{FE6ADF0C-BDC5-4A7C-999C-AAB8BBED3920}" srcOrd="0" destOrd="0" parTransId="{0E516E1B-D907-433D-AB10-6B4F75BCBA69}" sibTransId="{EC3591F3-0DE7-47A0-AE71-3BB31D80556E}"/>
    <dgm:cxn modelId="{93F285B3-1CC8-4A32-BB85-6ED7574C7F7B}" type="presParOf" srcId="{936094D8-3288-4A6F-86A3-F48362A2A7FF}" destId="{09C97B1E-E2D1-450C-880D-6DFAA5E10E36}" srcOrd="0" destOrd="0" presId="urn:microsoft.com/office/officeart/2009/layout/CircleArrowProcess"/>
    <dgm:cxn modelId="{353DA37D-4AC7-4AB5-8F71-50458FA78DB5}" type="presParOf" srcId="{09C97B1E-E2D1-450C-880D-6DFAA5E10E36}" destId="{91284CE9-0F25-4B07-AEB1-98D26F3D600D}" srcOrd="0" destOrd="0" presId="urn:microsoft.com/office/officeart/2009/layout/CircleArrowProcess"/>
    <dgm:cxn modelId="{51ECEBDD-618F-4BB9-B51A-B7A6F8EDD254}" type="presParOf" srcId="{936094D8-3288-4A6F-86A3-F48362A2A7FF}" destId="{EBE9D8C4-1B05-4549-8309-A3EDC22E0B09}" srcOrd="1" destOrd="0" presId="urn:microsoft.com/office/officeart/2009/layout/CircleArrowProcess"/>
    <dgm:cxn modelId="{7E68F899-10DF-496B-AFED-B1C103499729}" type="presParOf" srcId="{936094D8-3288-4A6F-86A3-F48362A2A7FF}" destId="{4F81DF85-97FB-47A9-AE60-BE2AEA2B4CA8}" srcOrd="2" destOrd="0" presId="urn:microsoft.com/office/officeart/2009/layout/CircleArrowProcess"/>
    <dgm:cxn modelId="{0832E4AA-ED2B-4686-8674-98ED1447678A}" type="presParOf" srcId="{4F81DF85-97FB-47A9-AE60-BE2AEA2B4CA8}" destId="{B7D48F5F-F6EC-41E8-9DB0-FF3048F1C00E}" srcOrd="0" destOrd="0" presId="urn:microsoft.com/office/officeart/2009/layout/CircleArrowProcess"/>
    <dgm:cxn modelId="{06FFFD80-8EE4-40A1-95F8-85C1C9127BC2}" type="presParOf" srcId="{936094D8-3288-4A6F-86A3-F48362A2A7FF}" destId="{3BF97461-8A50-409E-BDB7-E1C0FCD8B471}" srcOrd="3" destOrd="0" presId="urn:microsoft.com/office/officeart/2009/layout/CircleArrowProcess"/>
    <dgm:cxn modelId="{2A682967-FB39-4D95-82A3-B48C973A692D}" type="presParOf" srcId="{936094D8-3288-4A6F-86A3-F48362A2A7FF}" destId="{DCE61EA2-8E72-4506-A98C-0380716325F1}" srcOrd="4" destOrd="0" presId="urn:microsoft.com/office/officeart/2009/layout/CircleArrowProcess"/>
    <dgm:cxn modelId="{CD4ED651-75E2-4D0F-B791-7DD3B57B5E27}" type="presParOf" srcId="{DCE61EA2-8E72-4506-A98C-0380716325F1}" destId="{1493046B-61F0-4E45-A434-EEA265EB2F1E}" srcOrd="0" destOrd="0" presId="urn:microsoft.com/office/officeart/2009/layout/CircleArrowProcess"/>
    <dgm:cxn modelId="{644695E6-E3BE-477D-BCAF-7FD0E029F4D2}" type="presParOf" srcId="{936094D8-3288-4A6F-86A3-F48362A2A7FF}" destId="{681CB4C0-C952-4C76-8617-92ABB92441F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853D7-DB71-4447-A1F5-CFED03FCDB59}" type="doc">
      <dgm:prSet loTypeId="urn:microsoft.com/office/officeart/2008/layout/RadialCluster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F0408-7168-41A0-969B-7EFD12EEE813}">
      <dgm:prSet phldrT="[Текст]" custT="1"/>
      <dgm:spPr/>
      <dgm:t>
        <a:bodyPr/>
        <a:lstStyle/>
        <a:p>
          <a:r>
            <a:rPr lang="ru-RU" sz="2000" b="1" dirty="0" smtClean="0"/>
            <a:t>«Школа социального партнерства»</a:t>
          </a:r>
          <a:r>
            <a:rPr lang="ru-RU" sz="2000" dirty="0" smtClean="0"/>
            <a:t> </a:t>
          </a:r>
          <a:endParaRPr lang="ru-RU" sz="2000" dirty="0"/>
        </a:p>
      </dgm:t>
    </dgm:pt>
    <dgm:pt modelId="{EB83BF7C-FC3D-4082-8BA9-3E8148330A39}" type="parTrans" cxnId="{BD54A467-45DD-41EB-89C9-1B5583DAA473}">
      <dgm:prSet/>
      <dgm:spPr/>
      <dgm:t>
        <a:bodyPr/>
        <a:lstStyle/>
        <a:p>
          <a:endParaRPr lang="ru-RU"/>
        </a:p>
      </dgm:t>
    </dgm:pt>
    <dgm:pt modelId="{BD8C98E8-4E97-4FB2-9E7B-D6E73ED6EA1E}" type="sibTrans" cxnId="{BD54A467-45DD-41EB-89C9-1B5583DAA473}">
      <dgm:prSet/>
      <dgm:spPr/>
      <dgm:t>
        <a:bodyPr/>
        <a:lstStyle/>
        <a:p>
          <a:endParaRPr lang="ru-RU"/>
        </a:p>
      </dgm:t>
    </dgm:pt>
    <dgm:pt modelId="{1A239751-8B99-4E31-A96B-BB42445FB386}">
      <dgm:prSet phldrT="[Текст]" custT="1"/>
      <dgm:spPr/>
      <dgm:t>
        <a:bodyPr/>
        <a:lstStyle/>
        <a:p>
          <a:r>
            <a:rPr lang="ru-RU" sz="1600" b="1" dirty="0" smtClean="0"/>
            <a:t>Социальная проба </a:t>
          </a:r>
          <a:r>
            <a:rPr lang="ru-RU" sz="1600" dirty="0" smtClean="0"/>
            <a:t>- вид социального взаимодействия, в ходе которого подросток получает и присваивает информацию о социальных объектах и явлениях, получает и осознает опыт своего социального взаимодействия.</a:t>
          </a:r>
          <a:br>
            <a:rPr lang="ru-RU" sz="1600" dirty="0" smtClean="0"/>
          </a:br>
          <a:endParaRPr lang="ru-RU" sz="1600" dirty="0"/>
        </a:p>
      </dgm:t>
    </dgm:pt>
    <dgm:pt modelId="{66D89AFA-FA9C-4963-895D-256A7E2C252D}" type="parTrans" cxnId="{FDC4E49F-56B8-42CE-A1D0-78EF7F82C091}">
      <dgm:prSet/>
      <dgm:spPr/>
      <dgm:t>
        <a:bodyPr/>
        <a:lstStyle/>
        <a:p>
          <a:endParaRPr lang="ru-RU"/>
        </a:p>
      </dgm:t>
    </dgm:pt>
    <dgm:pt modelId="{9F76790D-97BE-456F-ADBA-EEE4C8211C9E}" type="sibTrans" cxnId="{FDC4E49F-56B8-42CE-A1D0-78EF7F82C091}">
      <dgm:prSet/>
      <dgm:spPr/>
      <dgm:t>
        <a:bodyPr/>
        <a:lstStyle/>
        <a:p>
          <a:endParaRPr lang="ru-RU"/>
        </a:p>
      </dgm:t>
    </dgm:pt>
    <dgm:pt modelId="{034EADE9-87E9-4768-8089-4616FED2AF6E}">
      <dgm:prSet phldrT="[Текст]" custT="1"/>
      <dgm:spPr/>
      <dgm:t>
        <a:bodyPr/>
        <a:lstStyle/>
        <a:p>
          <a:r>
            <a:rPr lang="ru-RU" sz="1600" b="1" dirty="0" smtClean="0"/>
            <a:t>Социальная практика </a:t>
          </a:r>
          <a:r>
            <a:rPr lang="ru-RU" sz="1600" dirty="0" smtClean="0"/>
            <a:t>- это   процесс освоения и отработки социальных навыков </a:t>
          </a:r>
          <a:endParaRPr lang="ru-RU" sz="1600" dirty="0"/>
        </a:p>
      </dgm:t>
    </dgm:pt>
    <dgm:pt modelId="{ACB2F8CC-D4D7-4BAE-9C1A-B12983B0481B}" type="parTrans" cxnId="{3D07FD39-B15F-4842-85DF-16E56C3D6DA3}">
      <dgm:prSet/>
      <dgm:spPr/>
      <dgm:t>
        <a:bodyPr/>
        <a:lstStyle/>
        <a:p>
          <a:endParaRPr lang="ru-RU"/>
        </a:p>
      </dgm:t>
    </dgm:pt>
    <dgm:pt modelId="{E031AB31-54B4-49C6-9973-F2BE9D528046}" type="sibTrans" cxnId="{3D07FD39-B15F-4842-85DF-16E56C3D6DA3}">
      <dgm:prSet/>
      <dgm:spPr/>
      <dgm:t>
        <a:bodyPr/>
        <a:lstStyle/>
        <a:p>
          <a:endParaRPr lang="ru-RU"/>
        </a:p>
      </dgm:t>
    </dgm:pt>
    <dgm:pt modelId="{73B5119A-1D26-46C5-908A-95438C4E7306}">
      <dgm:prSet phldrT="[Текст]" custT="1"/>
      <dgm:spPr/>
      <dgm:t>
        <a:bodyPr/>
        <a:lstStyle/>
        <a:p>
          <a:r>
            <a:rPr lang="ru-RU" sz="1600" b="1" dirty="0" smtClean="0"/>
            <a:t>Социальный проект </a:t>
          </a:r>
          <a:r>
            <a:rPr lang="ru-RU" sz="1600" dirty="0" smtClean="0"/>
            <a:t>- создание нового, ранее не существовавшего, как минимум в ближайшем социальном окружении, социально значимого продукта. </a:t>
          </a:r>
          <a:br>
            <a:rPr lang="ru-RU" sz="1600" dirty="0" smtClean="0"/>
          </a:br>
          <a:r>
            <a:rPr lang="ru-RU" sz="1600" dirty="0" smtClean="0"/>
            <a:t> </a:t>
          </a:r>
          <a:br>
            <a:rPr lang="ru-RU" sz="1600" dirty="0" smtClean="0"/>
          </a:br>
          <a:endParaRPr lang="ru-RU" sz="1600" dirty="0"/>
        </a:p>
      </dgm:t>
    </dgm:pt>
    <dgm:pt modelId="{CCA4BC58-7309-4EED-AF0A-077652CE845A}" type="parTrans" cxnId="{C59A8C83-2EA6-4715-B2CD-19CCCFAEFE7E}">
      <dgm:prSet/>
      <dgm:spPr/>
      <dgm:t>
        <a:bodyPr/>
        <a:lstStyle/>
        <a:p>
          <a:endParaRPr lang="ru-RU"/>
        </a:p>
      </dgm:t>
    </dgm:pt>
    <dgm:pt modelId="{ED1A6085-5336-4BCA-AD0E-73C84663770D}" type="sibTrans" cxnId="{C59A8C83-2EA6-4715-B2CD-19CCCFAEFE7E}">
      <dgm:prSet/>
      <dgm:spPr/>
      <dgm:t>
        <a:bodyPr/>
        <a:lstStyle/>
        <a:p>
          <a:endParaRPr lang="ru-RU"/>
        </a:p>
      </dgm:t>
    </dgm:pt>
    <dgm:pt modelId="{D0A57E1D-9C9A-4F9C-902A-39F550CB5841}" type="pres">
      <dgm:prSet presAssocID="{0BB853D7-DB71-4447-A1F5-CFED03FCDB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269771-50A6-459E-843C-A0CB31E47DC4}" type="pres">
      <dgm:prSet presAssocID="{844F0408-7168-41A0-969B-7EFD12EEE813}" presName="singleCycle" presStyleCnt="0"/>
      <dgm:spPr/>
    </dgm:pt>
    <dgm:pt modelId="{FCD71DD2-03F6-4A59-8118-F49C01ECB68F}" type="pres">
      <dgm:prSet presAssocID="{844F0408-7168-41A0-969B-7EFD12EEE813}" presName="singleCenter" presStyleLbl="node1" presStyleIdx="0" presStyleCnt="4" custLinFactNeighborX="1143" custLinFactNeighborY="-1021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F0D7FEA-E536-4F2E-B580-8898EFA75009}" type="pres">
      <dgm:prSet presAssocID="{66D89AFA-FA9C-4963-895D-256A7E2C252D}" presName="Name56" presStyleLbl="parChTrans1D2" presStyleIdx="0" presStyleCnt="3"/>
      <dgm:spPr/>
      <dgm:t>
        <a:bodyPr/>
        <a:lstStyle/>
        <a:p>
          <a:endParaRPr lang="ru-RU"/>
        </a:p>
      </dgm:t>
    </dgm:pt>
    <dgm:pt modelId="{600F20C1-80B5-4E95-8882-6AD8AD14090D}" type="pres">
      <dgm:prSet presAssocID="{1A239751-8B99-4E31-A96B-BB42445FB386}" presName="text0" presStyleLbl="node1" presStyleIdx="1" presStyleCnt="4" custScaleX="339835" custScaleY="143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3F294-916C-4B66-BCE7-CA8328BA48D6}" type="pres">
      <dgm:prSet presAssocID="{ACB2F8CC-D4D7-4BAE-9C1A-B12983B0481B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21E5833-C129-451E-A451-84755FA241F6}" type="pres">
      <dgm:prSet presAssocID="{034EADE9-87E9-4768-8089-4616FED2AF6E}" presName="text0" presStyleLbl="node1" presStyleIdx="2" presStyleCnt="4" custScaleX="228705" custScaleY="164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9FDD5-8EFD-4FD2-AE00-CDFC533E58A7}" type="pres">
      <dgm:prSet presAssocID="{CCA4BC58-7309-4EED-AF0A-077652CE845A}" presName="Name56" presStyleLbl="parChTrans1D2" presStyleIdx="2" presStyleCnt="3"/>
      <dgm:spPr/>
      <dgm:t>
        <a:bodyPr/>
        <a:lstStyle/>
        <a:p>
          <a:endParaRPr lang="ru-RU"/>
        </a:p>
      </dgm:t>
    </dgm:pt>
    <dgm:pt modelId="{27A0DA89-1CCC-4FDB-9A4C-42343E18FE5B}" type="pres">
      <dgm:prSet presAssocID="{73B5119A-1D26-46C5-908A-95438C4E7306}" presName="text0" presStyleLbl="node1" presStyleIdx="3" presStyleCnt="4" custScaleX="228159" custScaleY="157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725921-7346-4106-AFCB-EA78F10F7D0D}" type="presOf" srcId="{CCA4BC58-7309-4EED-AF0A-077652CE845A}" destId="{C9C9FDD5-8EFD-4FD2-AE00-CDFC533E58A7}" srcOrd="0" destOrd="0" presId="urn:microsoft.com/office/officeart/2008/layout/RadialCluster"/>
    <dgm:cxn modelId="{DD2980BD-3641-43C2-B4FA-AF8F11445F96}" type="presOf" srcId="{1A239751-8B99-4E31-A96B-BB42445FB386}" destId="{600F20C1-80B5-4E95-8882-6AD8AD14090D}" srcOrd="0" destOrd="0" presId="urn:microsoft.com/office/officeart/2008/layout/RadialCluster"/>
    <dgm:cxn modelId="{5550FE90-0686-4651-98E5-77E14E9B0579}" type="presOf" srcId="{844F0408-7168-41A0-969B-7EFD12EEE813}" destId="{FCD71DD2-03F6-4A59-8118-F49C01ECB68F}" srcOrd="0" destOrd="0" presId="urn:microsoft.com/office/officeart/2008/layout/RadialCluster"/>
    <dgm:cxn modelId="{D18B8207-AA7C-4AEC-BBEB-2368C1F492A4}" type="presOf" srcId="{73B5119A-1D26-46C5-908A-95438C4E7306}" destId="{27A0DA89-1CCC-4FDB-9A4C-42343E18FE5B}" srcOrd="0" destOrd="0" presId="urn:microsoft.com/office/officeart/2008/layout/RadialCluster"/>
    <dgm:cxn modelId="{C59A8C83-2EA6-4715-B2CD-19CCCFAEFE7E}" srcId="{844F0408-7168-41A0-969B-7EFD12EEE813}" destId="{73B5119A-1D26-46C5-908A-95438C4E7306}" srcOrd="2" destOrd="0" parTransId="{CCA4BC58-7309-4EED-AF0A-077652CE845A}" sibTransId="{ED1A6085-5336-4BCA-AD0E-73C84663770D}"/>
    <dgm:cxn modelId="{FDC4E49F-56B8-42CE-A1D0-78EF7F82C091}" srcId="{844F0408-7168-41A0-969B-7EFD12EEE813}" destId="{1A239751-8B99-4E31-A96B-BB42445FB386}" srcOrd="0" destOrd="0" parTransId="{66D89AFA-FA9C-4963-895D-256A7E2C252D}" sibTransId="{9F76790D-97BE-456F-ADBA-EEE4C8211C9E}"/>
    <dgm:cxn modelId="{BD54A467-45DD-41EB-89C9-1B5583DAA473}" srcId="{0BB853D7-DB71-4447-A1F5-CFED03FCDB59}" destId="{844F0408-7168-41A0-969B-7EFD12EEE813}" srcOrd="0" destOrd="0" parTransId="{EB83BF7C-FC3D-4082-8BA9-3E8148330A39}" sibTransId="{BD8C98E8-4E97-4FB2-9E7B-D6E73ED6EA1E}"/>
    <dgm:cxn modelId="{CB868700-60C8-4A2B-B9C2-D8C52AA8A548}" type="presOf" srcId="{ACB2F8CC-D4D7-4BAE-9C1A-B12983B0481B}" destId="{0C83F294-916C-4B66-BCE7-CA8328BA48D6}" srcOrd="0" destOrd="0" presId="urn:microsoft.com/office/officeart/2008/layout/RadialCluster"/>
    <dgm:cxn modelId="{6086A043-6E9F-45DB-8D8A-858B36F9985E}" type="presOf" srcId="{0BB853D7-DB71-4447-A1F5-CFED03FCDB59}" destId="{D0A57E1D-9C9A-4F9C-902A-39F550CB5841}" srcOrd="0" destOrd="0" presId="urn:microsoft.com/office/officeart/2008/layout/RadialCluster"/>
    <dgm:cxn modelId="{3D07FD39-B15F-4842-85DF-16E56C3D6DA3}" srcId="{844F0408-7168-41A0-969B-7EFD12EEE813}" destId="{034EADE9-87E9-4768-8089-4616FED2AF6E}" srcOrd="1" destOrd="0" parTransId="{ACB2F8CC-D4D7-4BAE-9C1A-B12983B0481B}" sibTransId="{E031AB31-54B4-49C6-9973-F2BE9D528046}"/>
    <dgm:cxn modelId="{F53B1427-8DF6-4221-B208-E3B8FD7D245C}" type="presOf" srcId="{66D89AFA-FA9C-4963-895D-256A7E2C252D}" destId="{6F0D7FEA-E536-4F2E-B580-8898EFA75009}" srcOrd="0" destOrd="0" presId="urn:microsoft.com/office/officeart/2008/layout/RadialCluster"/>
    <dgm:cxn modelId="{32218944-9FA7-4930-BF01-7DE0D6D6EB93}" type="presOf" srcId="{034EADE9-87E9-4768-8089-4616FED2AF6E}" destId="{121E5833-C129-451E-A451-84755FA241F6}" srcOrd="0" destOrd="0" presId="urn:microsoft.com/office/officeart/2008/layout/RadialCluster"/>
    <dgm:cxn modelId="{4E482901-8C66-46D1-AFC1-432676EA4936}" type="presParOf" srcId="{D0A57E1D-9C9A-4F9C-902A-39F550CB5841}" destId="{CF269771-50A6-459E-843C-A0CB31E47DC4}" srcOrd="0" destOrd="0" presId="urn:microsoft.com/office/officeart/2008/layout/RadialCluster"/>
    <dgm:cxn modelId="{E15C0DBD-61C7-4F48-A99E-009771C467D0}" type="presParOf" srcId="{CF269771-50A6-459E-843C-A0CB31E47DC4}" destId="{FCD71DD2-03F6-4A59-8118-F49C01ECB68F}" srcOrd="0" destOrd="0" presId="urn:microsoft.com/office/officeart/2008/layout/RadialCluster"/>
    <dgm:cxn modelId="{7D78FB3F-6D29-402C-9FDC-3AD5C639A4F0}" type="presParOf" srcId="{CF269771-50A6-459E-843C-A0CB31E47DC4}" destId="{6F0D7FEA-E536-4F2E-B580-8898EFA75009}" srcOrd="1" destOrd="0" presId="urn:microsoft.com/office/officeart/2008/layout/RadialCluster"/>
    <dgm:cxn modelId="{DBA713AA-7B62-4A2B-A655-ABBA15918384}" type="presParOf" srcId="{CF269771-50A6-459E-843C-A0CB31E47DC4}" destId="{600F20C1-80B5-4E95-8882-6AD8AD14090D}" srcOrd="2" destOrd="0" presId="urn:microsoft.com/office/officeart/2008/layout/RadialCluster"/>
    <dgm:cxn modelId="{EEC1ABF8-FA88-4EE1-ABA1-F509457D1962}" type="presParOf" srcId="{CF269771-50A6-459E-843C-A0CB31E47DC4}" destId="{0C83F294-916C-4B66-BCE7-CA8328BA48D6}" srcOrd="3" destOrd="0" presId="urn:microsoft.com/office/officeart/2008/layout/RadialCluster"/>
    <dgm:cxn modelId="{1349457D-90A5-4AFC-A35F-36FCBCB38F26}" type="presParOf" srcId="{CF269771-50A6-459E-843C-A0CB31E47DC4}" destId="{121E5833-C129-451E-A451-84755FA241F6}" srcOrd="4" destOrd="0" presId="urn:microsoft.com/office/officeart/2008/layout/RadialCluster"/>
    <dgm:cxn modelId="{A1E86B14-9E48-45C3-87F3-0AF88207A3D3}" type="presParOf" srcId="{CF269771-50A6-459E-843C-A0CB31E47DC4}" destId="{C9C9FDD5-8EFD-4FD2-AE00-CDFC533E58A7}" srcOrd="5" destOrd="0" presId="urn:microsoft.com/office/officeart/2008/layout/RadialCluster"/>
    <dgm:cxn modelId="{EDB128AD-BB5D-4C91-8216-FDBD7968BE73}" type="presParOf" srcId="{CF269771-50A6-459E-843C-A0CB31E47DC4}" destId="{27A0DA89-1CCC-4FDB-9A4C-42343E18FE5B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887EA0-A5E6-4FE7-8AAE-005FAC7F14E3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3C3992-3D42-4A0A-B790-0E313C4F92A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/>
            <a:t>Учащиеся 6-7 классов</a:t>
          </a:r>
          <a:endParaRPr lang="ru-RU" sz="1600" b="1" dirty="0"/>
        </a:p>
      </dgm:t>
    </dgm:pt>
    <dgm:pt modelId="{FF5DA136-AB22-43BB-BD7E-0BA997B8593F}" type="parTrans" cxnId="{6ED7A8E7-B884-4F35-9956-BE908C8EF01A}">
      <dgm:prSet/>
      <dgm:spPr/>
      <dgm:t>
        <a:bodyPr/>
        <a:lstStyle/>
        <a:p>
          <a:endParaRPr lang="ru-RU"/>
        </a:p>
      </dgm:t>
    </dgm:pt>
    <dgm:pt modelId="{F81650BA-90AD-486F-8E4B-A2B30DE93F3B}" type="sibTrans" cxnId="{6ED7A8E7-B884-4F35-9956-BE908C8EF01A}">
      <dgm:prSet/>
      <dgm:spPr/>
      <dgm:t>
        <a:bodyPr/>
        <a:lstStyle/>
        <a:p>
          <a:endParaRPr lang="ru-RU"/>
        </a:p>
      </dgm:t>
    </dgm:pt>
    <dgm:pt modelId="{6A2A524E-4B9F-4E96-AEBA-266EC589D69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i="0" dirty="0" smtClean="0"/>
            <a:t>Создаются  условия для социальной пробы через </a:t>
          </a:r>
          <a:endParaRPr lang="ru-RU" sz="1400" b="1" i="0" dirty="0"/>
        </a:p>
      </dgm:t>
    </dgm:pt>
    <dgm:pt modelId="{65E34E7E-7720-4D22-A4F6-9D5E6582AD99}" type="parTrans" cxnId="{839092E7-9C71-40FA-8218-6DA5B69BDAF1}">
      <dgm:prSet/>
      <dgm:spPr/>
      <dgm:t>
        <a:bodyPr/>
        <a:lstStyle/>
        <a:p>
          <a:endParaRPr lang="ru-RU"/>
        </a:p>
      </dgm:t>
    </dgm:pt>
    <dgm:pt modelId="{57486FFA-1A01-4AF5-B7FB-1E3A97D69207}" type="sibTrans" cxnId="{839092E7-9C71-40FA-8218-6DA5B69BDAF1}">
      <dgm:prSet/>
      <dgm:spPr/>
      <dgm:t>
        <a:bodyPr/>
        <a:lstStyle/>
        <a:p>
          <a:endParaRPr lang="ru-RU"/>
        </a:p>
      </dgm:t>
    </dgm:pt>
    <dgm:pt modelId="{5508EC79-38DB-406D-BB6B-98ACBD268A5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/>
            <a:t>организацию тематических классных часов, экскурсий</a:t>
          </a:r>
          <a:endParaRPr lang="ru-RU" sz="1400" b="1" dirty="0"/>
        </a:p>
      </dgm:t>
    </dgm:pt>
    <dgm:pt modelId="{CE790E6E-93B4-4328-A94C-2B508CEF6B6D}" type="parTrans" cxnId="{D570EF72-8385-4A2B-9847-49D3AD3A4909}">
      <dgm:prSet/>
      <dgm:spPr/>
      <dgm:t>
        <a:bodyPr/>
        <a:lstStyle/>
        <a:p>
          <a:endParaRPr lang="ru-RU"/>
        </a:p>
      </dgm:t>
    </dgm:pt>
    <dgm:pt modelId="{78B0450F-31A9-4C64-9802-EB2FA64AF686}" type="sibTrans" cxnId="{D570EF72-8385-4A2B-9847-49D3AD3A4909}">
      <dgm:prSet/>
      <dgm:spPr/>
      <dgm:t>
        <a:bodyPr/>
        <a:lstStyle/>
        <a:p>
          <a:endParaRPr lang="ru-RU"/>
        </a:p>
      </dgm:t>
    </dgm:pt>
    <dgm:pt modelId="{BAF68CCB-13EA-4BF5-973C-842651299F5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/>
            <a:t>социологических исследований, встреч с компетентными специалистами.</a:t>
          </a:r>
          <a:endParaRPr lang="ru-RU" sz="1400" b="1" dirty="0"/>
        </a:p>
      </dgm:t>
    </dgm:pt>
    <dgm:pt modelId="{3C3677C3-4D7D-4CB5-BAFD-D0B210322E34}" type="parTrans" cxnId="{C12BE9AA-87CD-4931-8DEB-420E837355AC}">
      <dgm:prSet/>
      <dgm:spPr/>
      <dgm:t>
        <a:bodyPr/>
        <a:lstStyle/>
        <a:p>
          <a:endParaRPr lang="ru-RU"/>
        </a:p>
      </dgm:t>
    </dgm:pt>
    <dgm:pt modelId="{2F2B379E-9DAA-47AC-A69D-D910BC75FF54}" type="sibTrans" cxnId="{C12BE9AA-87CD-4931-8DEB-420E837355AC}">
      <dgm:prSet/>
      <dgm:spPr/>
      <dgm:t>
        <a:bodyPr/>
        <a:lstStyle/>
        <a:p>
          <a:endParaRPr lang="ru-RU"/>
        </a:p>
      </dgm:t>
    </dgm:pt>
    <dgm:pt modelId="{E34FAEDB-F3E3-4E62-91F4-3F121499324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/>
            <a:t>Получение  ребенком опыта самостоятельного социального действия.</a:t>
          </a:r>
          <a:endParaRPr lang="ru-RU" sz="1400" b="1" dirty="0"/>
        </a:p>
      </dgm:t>
    </dgm:pt>
    <dgm:pt modelId="{61729156-27CE-41CB-A36F-C09D6B94FBBC}" type="parTrans" cxnId="{09E80718-68E8-4BFD-B657-65FCE16E275B}">
      <dgm:prSet/>
      <dgm:spPr/>
      <dgm:t>
        <a:bodyPr/>
        <a:lstStyle/>
        <a:p>
          <a:endParaRPr lang="ru-RU"/>
        </a:p>
      </dgm:t>
    </dgm:pt>
    <dgm:pt modelId="{3FB5768A-5020-4597-A8DE-3614A45084AA}" type="sibTrans" cxnId="{09E80718-68E8-4BFD-B657-65FCE16E275B}">
      <dgm:prSet/>
      <dgm:spPr/>
      <dgm:t>
        <a:bodyPr/>
        <a:lstStyle/>
        <a:p>
          <a:endParaRPr lang="ru-RU"/>
        </a:p>
      </dgm:t>
    </dgm:pt>
    <dgm:pt modelId="{4AC9B201-FF8F-450E-806E-BE7351A02A2A}" type="pres">
      <dgm:prSet presAssocID="{61887EA0-A5E6-4FE7-8AAE-005FAC7F14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E7835-DD8F-4012-86B4-2E772B89F49E}" type="pres">
      <dgm:prSet presAssocID="{893C3992-3D42-4A0A-B790-0E313C4F92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CF11E-DE0D-4849-B77A-867465514DE4}" type="pres">
      <dgm:prSet presAssocID="{F81650BA-90AD-486F-8E4B-A2B30DE93F3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45A2F20-61AA-4262-A804-DA96E7E03189}" type="pres">
      <dgm:prSet presAssocID="{F81650BA-90AD-486F-8E4B-A2B30DE93F3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881AB0B-A690-4E49-BC54-6416763234F4}" type="pres">
      <dgm:prSet presAssocID="{6A2A524E-4B9F-4E96-AEBA-266EC589D697}" presName="node" presStyleLbl="node1" presStyleIdx="1" presStyleCnt="5" custRadScaleRad="116639" custRadScaleInc="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8982-BC59-4DD2-94CC-C194A674D313}" type="pres">
      <dgm:prSet presAssocID="{57486FFA-1A01-4AF5-B7FB-1E3A97D6920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6A8B77A-6980-46FD-A783-DEF7A599E768}" type="pres">
      <dgm:prSet presAssocID="{57486FFA-1A01-4AF5-B7FB-1E3A97D6920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37C4519-2588-4BCC-A6D6-55FABAE831B7}" type="pres">
      <dgm:prSet presAssocID="{5508EC79-38DB-406D-BB6B-98ACBD268A50}" presName="node" presStyleLbl="node1" presStyleIdx="2" presStyleCnt="5" custRadScaleRad="104648" custRadScaleInc="-9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4C48D-AF24-4F98-ACAB-BB575664B528}" type="pres">
      <dgm:prSet presAssocID="{78B0450F-31A9-4C64-9802-EB2FA64AF68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8E4D518-5DC5-4C95-9D7D-CA483AFE142F}" type="pres">
      <dgm:prSet presAssocID="{78B0450F-31A9-4C64-9802-EB2FA64AF68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BB49F6D-ABE6-4EE7-B1AF-08E22BF774D3}" type="pres">
      <dgm:prSet presAssocID="{BAF68CCB-13EA-4BF5-973C-842651299F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EF3F7-87EC-4053-9A0F-C67B2C8CC219}" type="pres">
      <dgm:prSet presAssocID="{2F2B379E-9DAA-47AC-A69D-D910BC75FF5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D599A89-A89B-4766-B2A6-D2610FFD79A5}" type="pres">
      <dgm:prSet presAssocID="{2F2B379E-9DAA-47AC-A69D-D910BC75FF5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5E5228F-27ED-48F0-A849-EA3DC9942C76}" type="pres">
      <dgm:prSet presAssocID="{E34FAEDB-F3E3-4E62-91F4-3F1214993248}" presName="node" presStyleLbl="node1" presStyleIdx="4" presStyleCnt="5" custRadScaleRad="121279" custRadScaleInc="-1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EAFDA-1501-4D2D-8123-5638E2B639D2}" type="pres">
      <dgm:prSet presAssocID="{3FB5768A-5020-4597-A8DE-3614A45084A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C33C251-AD87-4B01-873C-87B150010882}" type="pres">
      <dgm:prSet presAssocID="{3FB5768A-5020-4597-A8DE-3614A45084A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05CAC64-327B-46A2-AB52-D48F255B1F6E}" type="presOf" srcId="{3FB5768A-5020-4597-A8DE-3614A45084AA}" destId="{793EAFDA-1501-4D2D-8123-5638E2B639D2}" srcOrd="0" destOrd="0" presId="urn:microsoft.com/office/officeart/2005/8/layout/cycle2"/>
    <dgm:cxn modelId="{6ED7A8E7-B884-4F35-9956-BE908C8EF01A}" srcId="{61887EA0-A5E6-4FE7-8AAE-005FAC7F14E3}" destId="{893C3992-3D42-4A0A-B790-0E313C4F92A5}" srcOrd="0" destOrd="0" parTransId="{FF5DA136-AB22-43BB-BD7E-0BA997B8593F}" sibTransId="{F81650BA-90AD-486F-8E4B-A2B30DE93F3B}"/>
    <dgm:cxn modelId="{09E80718-68E8-4BFD-B657-65FCE16E275B}" srcId="{61887EA0-A5E6-4FE7-8AAE-005FAC7F14E3}" destId="{E34FAEDB-F3E3-4E62-91F4-3F1214993248}" srcOrd="4" destOrd="0" parTransId="{61729156-27CE-41CB-A36F-C09D6B94FBBC}" sibTransId="{3FB5768A-5020-4597-A8DE-3614A45084AA}"/>
    <dgm:cxn modelId="{540ABB6E-BAA1-443D-A199-23AA04D502BA}" type="presOf" srcId="{2F2B379E-9DAA-47AC-A69D-D910BC75FF54}" destId="{7D599A89-A89B-4766-B2A6-D2610FFD79A5}" srcOrd="1" destOrd="0" presId="urn:microsoft.com/office/officeart/2005/8/layout/cycle2"/>
    <dgm:cxn modelId="{B745B535-DF61-494B-914B-53C20A22FFE3}" type="presOf" srcId="{5508EC79-38DB-406D-BB6B-98ACBD268A50}" destId="{537C4519-2588-4BCC-A6D6-55FABAE831B7}" srcOrd="0" destOrd="0" presId="urn:microsoft.com/office/officeart/2005/8/layout/cycle2"/>
    <dgm:cxn modelId="{642A5C5E-4D2E-4015-8322-3F8ABB7C6C36}" type="presOf" srcId="{3FB5768A-5020-4597-A8DE-3614A45084AA}" destId="{0C33C251-AD87-4B01-873C-87B150010882}" srcOrd="1" destOrd="0" presId="urn:microsoft.com/office/officeart/2005/8/layout/cycle2"/>
    <dgm:cxn modelId="{C12BE9AA-87CD-4931-8DEB-420E837355AC}" srcId="{61887EA0-A5E6-4FE7-8AAE-005FAC7F14E3}" destId="{BAF68CCB-13EA-4BF5-973C-842651299F5F}" srcOrd="3" destOrd="0" parTransId="{3C3677C3-4D7D-4CB5-BAFD-D0B210322E34}" sibTransId="{2F2B379E-9DAA-47AC-A69D-D910BC75FF54}"/>
    <dgm:cxn modelId="{97C5D529-4794-4F1A-871C-F61544413B5A}" type="presOf" srcId="{78B0450F-31A9-4C64-9802-EB2FA64AF686}" destId="{D8E4D518-5DC5-4C95-9D7D-CA483AFE142F}" srcOrd="1" destOrd="0" presId="urn:microsoft.com/office/officeart/2005/8/layout/cycle2"/>
    <dgm:cxn modelId="{7FAED26D-7096-4B19-9761-C373858C96E7}" type="presOf" srcId="{BAF68CCB-13EA-4BF5-973C-842651299F5F}" destId="{EBB49F6D-ABE6-4EE7-B1AF-08E22BF774D3}" srcOrd="0" destOrd="0" presId="urn:microsoft.com/office/officeart/2005/8/layout/cycle2"/>
    <dgm:cxn modelId="{D5D285C6-DA9A-452B-A13E-08B6738D2A03}" type="presOf" srcId="{2F2B379E-9DAA-47AC-A69D-D910BC75FF54}" destId="{496EF3F7-87EC-4053-9A0F-C67B2C8CC219}" srcOrd="0" destOrd="0" presId="urn:microsoft.com/office/officeart/2005/8/layout/cycle2"/>
    <dgm:cxn modelId="{D570EF72-8385-4A2B-9847-49D3AD3A4909}" srcId="{61887EA0-A5E6-4FE7-8AAE-005FAC7F14E3}" destId="{5508EC79-38DB-406D-BB6B-98ACBD268A50}" srcOrd="2" destOrd="0" parTransId="{CE790E6E-93B4-4328-A94C-2B508CEF6B6D}" sibTransId="{78B0450F-31A9-4C64-9802-EB2FA64AF686}"/>
    <dgm:cxn modelId="{2F320E2F-18CD-4858-89C8-FCBD6687F01D}" type="presOf" srcId="{893C3992-3D42-4A0A-B790-0E313C4F92A5}" destId="{1D5E7835-DD8F-4012-86B4-2E772B89F49E}" srcOrd="0" destOrd="0" presId="urn:microsoft.com/office/officeart/2005/8/layout/cycle2"/>
    <dgm:cxn modelId="{775793B7-C9AB-4648-98FA-1282C06244EC}" type="presOf" srcId="{78B0450F-31A9-4C64-9802-EB2FA64AF686}" destId="{41B4C48D-AF24-4F98-ACAB-BB575664B528}" srcOrd="0" destOrd="0" presId="urn:microsoft.com/office/officeart/2005/8/layout/cycle2"/>
    <dgm:cxn modelId="{D31BD487-0C1E-4954-B8ED-E4BB7FAFAC8F}" type="presOf" srcId="{6A2A524E-4B9F-4E96-AEBA-266EC589D697}" destId="{F881AB0B-A690-4E49-BC54-6416763234F4}" srcOrd="0" destOrd="0" presId="urn:microsoft.com/office/officeart/2005/8/layout/cycle2"/>
    <dgm:cxn modelId="{16D669F3-643C-47BA-9F14-E72D67EC9D5F}" type="presOf" srcId="{61887EA0-A5E6-4FE7-8AAE-005FAC7F14E3}" destId="{4AC9B201-FF8F-450E-806E-BE7351A02A2A}" srcOrd="0" destOrd="0" presId="urn:microsoft.com/office/officeart/2005/8/layout/cycle2"/>
    <dgm:cxn modelId="{17FCEBBC-40D6-46D5-BAF3-333026EC179A}" type="presOf" srcId="{57486FFA-1A01-4AF5-B7FB-1E3A97D69207}" destId="{CD838982-BC59-4DD2-94CC-C194A674D313}" srcOrd="0" destOrd="0" presId="urn:microsoft.com/office/officeart/2005/8/layout/cycle2"/>
    <dgm:cxn modelId="{839092E7-9C71-40FA-8218-6DA5B69BDAF1}" srcId="{61887EA0-A5E6-4FE7-8AAE-005FAC7F14E3}" destId="{6A2A524E-4B9F-4E96-AEBA-266EC589D697}" srcOrd="1" destOrd="0" parTransId="{65E34E7E-7720-4D22-A4F6-9D5E6582AD99}" sibTransId="{57486FFA-1A01-4AF5-B7FB-1E3A97D69207}"/>
    <dgm:cxn modelId="{3EC1C412-51E4-4BE7-8B9A-3637AFACE639}" type="presOf" srcId="{F81650BA-90AD-486F-8E4B-A2B30DE93F3B}" destId="{945A2F20-61AA-4262-A804-DA96E7E03189}" srcOrd="1" destOrd="0" presId="urn:microsoft.com/office/officeart/2005/8/layout/cycle2"/>
    <dgm:cxn modelId="{640A0751-4A46-484B-BC4B-1AA9748EFF8A}" type="presOf" srcId="{57486FFA-1A01-4AF5-B7FB-1E3A97D69207}" destId="{D6A8B77A-6980-46FD-A783-DEF7A599E768}" srcOrd="1" destOrd="0" presId="urn:microsoft.com/office/officeart/2005/8/layout/cycle2"/>
    <dgm:cxn modelId="{68359E75-5E11-4B23-AFB9-F1E73C3F9CDC}" type="presOf" srcId="{E34FAEDB-F3E3-4E62-91F4-3F1214993248}" destId="{05E5228F-27ED-48F0-A849-EA3DC9942C76}" srcOrd="0" destOrd="0" presId="urn:microsoft.com/office/officeart/2005/8/layout/cycle2"/>
    <dgm:cxn modelId="{BDEE216C-4C30-4E11-A9AE-C51BA317C870}" type="presOf" srcId="{F81650BA-90AD-486F-8E4B-A2B30DE93F3B}" destId="{A34CF11E-DE0D-4849-B77A-867465514DE4}" srcOrd="0" destOrd="0" presId="urn:microsoft.com/office/officeart/2005/8/layout/cycle2"/>
    <dgm:cxn modelId="{CD59CFE4-B6CB-4D30-9101-0511E71756F3}" type="presParOf" srcId="{4AC9B201-FF8F-450E-806E-BE7351A02A2A}" destId="{1D5E7835-DD8F-4012-86B4-2E772B89F49E}" srcOrd="0" destOrd="0" presId="urn:microsoft.com/office/officeart/2005/8/layout/cycle2"/>
    <dgm:cxn modelId="{74AE9CAA-5359-46EF-81E6-34BFF74398C5}" type="presParOf" srcId="{4AC9B201-FF8F-450E-806E-BE7351A02A2A}" destId="{A34CF11E-DE0D-4849-B77A-867465514DE4}" srcOrd="1" destOrd="0" presId="urn:microsoft.com/office/officeart/2005/8/layout/cycle2"/>
    <dgm:cxn modelId="{0063ABB4-E164-4175-9499-7092FDD09C15}" type="presParOf" srcId="{A34CF11E-DE0D-4849-B77A-867465514DE4}" destId="{945A2F20-61AA-4262-A804-DA96E7E03189}" srcOrd="0" destOrd="0" presId="urn:microsoft.com/office/officeart/2005/8/layout/cycle2"/>
    <dgm:cxn modelId="{F5FA1360-6B25-4B20-96C5-AB13B5AFCB1E}" type="presParOf" srcId="{4AC9B201-FF8F-450E-806E-BE7351A02A2A}" destId="{F881AB0B-A690-4E49-BC54-6416763234F4}" srcOrd="2" destOrd="0" presId="urn:microsoft.com/office/officeart/2005/8/layout/cycle2"/>
    <dgm:cxn modelId="{025FDC4E-C801-4ED4-A383-A67C07A8A4EE}" type="presParOf" srcId="{4AC9B201-FF8F-450E-806E-BE7351A02A2A}" destId="{CD838982-BC59-4DD2-94CC-C194A674D313}" srcOrd="3" destOrd="0" presId="urn:microsoft.com/office/officeart/2005/8/layout/cycle2"/>
    <dgm:cxn modelId="{75750AE5-1B21-4ECF-9E48-AA97F4A71B0F}" type="presParOf" srcId="{CD838982-BC59-4DD2-94CC-C194A674D313}" destId="{D6A8B77A-6980-46FD-A783-DEF7A599E768}" srcOrd="0" destOrd="0" presId="urn:microsoft.com/office/officeart/2005/8/layout/cycle2"/>
    <dgm:cxn modelId="{BBDFF5E2-CBF9-44DD-8ED4-8EDE9F3CB896}" type="presParOf" srcId="{4AC9B201-FF8F-450E-806E-BE7351A02A2A}" destId="{537C4519-2588-4BCC-A6D6-55FABAE831B7}" srcOrd="4" destOrd="0" presId="urn:microsoft.com/office/officeart/2005/8/layout/cycle2"/>
    <dgm:cxn modelId="{4ECD866C-A2F2-4148-B74A-0277C048BC14}" type="presParOf" srcId="{4AC9B201-FF8F-450E-806E-BE7351A02A2A}" destId="{41B4C48D-AF24-4F98-ACAB-BB575664B528}" srcOrd="5" destOrd="0" presId="urn:microsoft.com/office/officeart/2005/8/layout/cycle2"/>
    <dgm:cxn modelId="{3FD8F494-FA88-483B-A304-9F60CE836D17}" type="presParOf" srcId="{41B4C48D-AF24-4F98-ACAB-BB575664B528}" destId="{D8E4D518-5DC5-4C95-9D7D-CA483AFE142F}" srcOrd="0" destOrd="0" presId="urn:microsoft.com/office/officeart/2005/8/layout/cycle2"/>
    <dgm:cxn modelId="{F93D9069-1EBA-4DF4-A9CD-FDF0BA196972}" type="presParOf" srcId="{4AC9B201-FF8F-450E-806E-BE7351A02A2A}" destId="{EBB49F6D-ABE6-4EE7-B1AF-08E22BF774D3}" srcOrd="6" destOrd="0" presId="urn:microsoft.com/office/officeart/2005/8/layout/cycle2"/>
    <dgm:cxn modelId="{EF4D3261-1BD7-4C91-B3F2-E58E4FDEB051}" type="presParOf" srcId="{4AC9B201-FF8F-450E-806E-BE7351A02A2A}" destId="{496EF3F7-87EC-4053-9A0F-C67B2C8CC219}" srcOrd="7" destOrd="0" presId="urn:microsoft.com/office/officeart/2005/8/layout/cycle2"/>
    <dgm:cxn modelId="{ABA223C9-8442-4195-B18F-F64A6A0F4AE0}" type="presParOf" srcId="{496EF3F7-87EC-4053-9A0F-C67B2C8CC219}" destId="{7D599A89-A89B-4766-B2A6-D2610FFD79A5}" srcOrd="0" destOrd="0" presId="urn:microsoft.com/office/officeart/2005/8/layout/cycle2"/>
    <dgm:cxn modelId="{4A2D6D78-F5A1-413B-BE3F-4C5FB93FB2DF}" type="presParOf" srcId="{4AC9B201-FF8F-450E-806E-BE7351A02A2A}" destId="{05E5228F-27ED-48F0-A849-EA3DC9942C76}" srcOrd="8" destOrd="0" presId="urn:microsoft.com/office/officeart/2005/8/layout/cycle2"/>
    <dgm:cxn modelId="{0B050D31-38F8-48A6-A9A8-0E4DEAA987B2}" type="presParOf" srcId="{4AC9B201-FF8F-450E-806E-BE7351A02A2A}" destId="{793EAFDA-1501-4D2D-8123-5638E2B639D2}" srcOrd="9" destOrd="0" presId="urn:microsoft.com/office/officeart/2005/8/layout/cycle2"/>
    <dgm:cxn modelId="{E2D3D61D-F2F7-4789-9D65-F158CE3ACED1}" type="presParOf" srcId="{793EAFDA-1501-4D2D-8123-5638E2B639D2}" destId="{0C33C251-AD87-4B01-873C-87B1500108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887EA0-A5E6-4FE7-8AAE-005FAC7F14E3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3C3992-3D42-4A0A-B790-0E313C4F92A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/>
            <a:t>Учащиеся 8-9 классов</a:t>
          </a:r>
          <a:endParaRPr lang="ru-RU" sz="1600" b="1" dirty="0"/>
        </a:p>
      </dgm:t>
    </dgm:pt>
    <dgm:pt modelId="{FF5DA136-AB22-43BB-BD7E-0BA997B8593F}" type="parTrans" cxnId="{6ED7A8E7-B884-4F35-9956-BE908C8EF01A}">
      <dgm:prSet/>
      <dgm:spPr/>
      <dgm:t>
        <a:bodyPr/>
        <a:lstStyle/>
        <a:p>
          <a:endParaRPr lang="ru-RU"/>
        </a:p>
      </dgm:t>
    </dgm:pt>
    <dgm:pt modelId="{F81650BA-90AD-486F-8E4B-A2B30DE93F3B}" type="sibTrans" cxnId="{6ED7A8E7-B884-4F35-9956-BE908C8EF01A}">
      <dgm:prSet/>
      <dgm:spPr/>
      <dgm:t>
        <a:bodyPr/>
        <a:lstStyle/>
        <a:p>
          <a:endParaRPr lang="ru-RU"/>
        </a:p>
      </dgm:t>
    </dgm:pt>
    <dgm:pt modelId="{6A2A524E-4B9F-4E96-AEBA-266EC589D69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i="0" dirty="0" smtClean="0"/>
            <a:t>Создать условия для социальной практики через</a:t>
          </a:r>
          <a:endParaRPr lang="ru-RU" sz="1400" b="1" i="0" dirty="0"/>
        </a:p>
      </dgm:t>
    </dgm:pt>
    <dgm:pt modelId="{65E34E7E-7720-4D22-A4F6-9D5E6582AD99}" type="parTrans" cxnId="{839092E7-9C71-40FA-8218-6DA5B69BDAF1}">
      <dgm:prSet/>
      <dgm:spPr/>
      <dgm:t>
        <a:bodyPr/>
        <a:lstStyle/>
        <a:p>
          <a:endParaRPr lang="ru-RU"/>
        </a:p>
      </dgm:t>
    </dgm:pt>
    <dgm:pt modelId="{57486FFA-1A01-4AF5-B7FB-1E3A97D69207}" type="sibTrans" cxnId="{839092E7-9C71-40FA-8218-6DA5B69BDAF1}">
      <dgm:prSet/>
      <dgm:spPr/>
      <dgm:t>
        <a:bodyPr/>
        <a:lstStyle/>
        <a:p>
          <a:endParaRPr lang="ru-RU"/>
        </a:p>
      </dgm:t>
    </dgm:pt>
    <dgm:pt modelId="{5508EC79-38DB-406D-BB6B-98ACBD268A5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/>
            <a:t>обучение методу  реализации социального проекта на занятиях элективного курса</a:t>
          </a:r>
          <a:endParaRPr lang="ru-RU" sz="1400" b="1" dirty="0"/>
        </a:p>
      </dgm:t>
    </dgm:pt>
    <dgm:pt modelId="{CE790E6E-93B4-4328-A94C-2B508CEF6B6D}" type="parTrans" cxnId="{D570EF72-8385-4A2B-9847-49D3AD3A4909}">
      <dgm:prSet/>
      <dgm:spPr/>
      <dgm:t>
        <a:bodyPr/>
        <a:lstStyle/>
        <a:p>
          <a:endParaRPr lang="ru-RU"/>
        </a:p>
      </dgm:t>
    </dgm:pt>
    <dgm:pt modelId="{78B0450F-31A9-4C64-9802-EB2FA64AF686}" type="sibTrans" cxnId="{D570EF72-8385-4A2B-9847-49D3AD3A4909}">
      <dgm:prSet/>
      <dgm:spPr/>
      <dgm:t>
        <a:bodyPr/>
        <a:lstStyle/>
        <a:p>
          <a:endParaRPr lang="ru-RU"/>
        </a:p>
      </dgm:t>
    </dgm:pt>
    <dgm:pt modelId="{BAF68CCB-13EA-4BF5-973C-842651299F5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/>
            <a:t>обучение взаимодействию с государственными и коммерческими учреждениями</a:t>
          </a:r>
          <a:endParaRPr lang="ru-RU" sz="1400" b="1" dirty="0"/>
        </a:p>
      </dgm:t>
    </dgm:pt>
    <dgm:pt modelId="{3C3677C3-4D7D-4CB5-BAFD-D0B210322E34}" type="parTrans" cxnId="{C12BE9AA-87CD-4931-8DEB-420E837355AC}">
      <dgm:prSet/>
      <dgm:spPr/>
      <dgm:t>
        <a:bodyPr/>
        <a:lstStyle/>
        <a:p>
          <a:endParaRPr lang="ru-RU"/>
        </a:p>
      </dgm:t>
    </dgm:pt>
    <dgm:pt modelId="{2F2B379E-9DAA-47AC-A69D-D910BC75FF54}" type="sibTrans" cxnId="{C12BE9AA-87CD-4931-8DEB-420E837355AC}">
      <dgm:prSet/>
      <dgm:spPr/>
      <dgm:t>
        <a:bodyPr/>
        <a:lstStyle/>
        <a:p>
          <a:endParaRPr lang="ru-RU"/>
        </a:p>
      </dgm:t>
    </dgm:pt>
    <dgm:pt modelId="{E34FAEDB-F3E3-4E62-91F4-3F121499324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/>
            <a:t>Формирование позитивного отношения школьника к базовым ценностям общества</a:t>
          </a:r>
          <a:endParaRPr lang="ru-RU" sz="1400" b="1" dirty="0"/>
        </a:p>
      </dgm:t>
    </dgm:pt>
    <dgm:pt modelId="{61729156-27CE-41CB-A36F-C09D6B94FBBC}" type="parTrans" cxnId="{09E80718-68E8-4BFD-B657-65FCE16E275B}">
      <dgm:prSet/>
      <dgm:spPr/>
      <dgm:t>
        <a:bodyPr/>
        <a:lstStyle/>
        <a:p>
          <a:endParaRPr lang="ru-RU"/>
        </a:p>
      </dgm:t>
    </dgm:pt>
    <dgm:pt modelId="{3FB5768A-5020-4597-A8DE-3614A45084AA}" type="sibTrans" cxnId="{09E80718-68E8-4BFD-B657-65FCE16E275B}">
      <dgm:prSet/>
      <dgm:spPr/>
      <dgm:t>
        <a:bodyPr/>
        <a:lstStyle/>
        <a:p>
          <a:endParaRPr lang="ru-RU"/>
        </a:p>
      </dgm:t>
    </dgm:pt>
    <dgm:pt modelId="{4AC9B201-FF8F-450E-806E-BE7351A02A2A}" type="pres">
      <dgm:prSet presAssocID="{61887EA0-A5E6-4FE7-8AAE-005FAC7F14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E7835-DD8F-4012-86B4-2E772B89F49E}" type="pres">
      <dgm:prSet presAssocID="{893C3992-3D42-4A0A-B790-0E313C4F92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CF11E-DE0D-4849-B77A-867465514DE4}" type="pres">
      <dgm:prSet presAssocID="{F81650BA-90AD-486F-8E4B-A2B30DE93F3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45A2F20-61AA-4262-A804-DA96E7E03189}" type="pres">
      <dgm:prSet presAssocID="{F81650BA-90AD-486F-8E4B-A2B30DE93F3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881AB0B-A690-4E49-BC54-6416763234F4}" type="pres">
      <dgm:prSet presAssocID="{6A2A524E-4B9F-4E96-AEBA-266EC589D697}" presName="node" presStyleLbl="node1" presStyleIdx="1" presStyleCnt="5" custRadScaleRad="116639" custRadScaleInc="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8982-BC59-4DD2-94CC-C194A674D313}" type="pres">
      <dgm:prSet presAssocID="{57486FFA-1A01-4AF5-B7FB-1E3A97D6920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6A8B77A-6980-46FD-A783-DEF7A599E768}" type="pres">
      <dgm:prSet presAssocID="{57486FFA-1A01-4AF5-B7FB-1E3A97D6920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37C4519-2588-4BCC-A6D6-55FABAE831B7}" type="pres">
      <dgm:prSet presAssocID="{5508EC79-38DB-406D-BB6B-98ACBD268A50}" presName="node" presStyleLbl="node1" presStyleIdx="2" presStyleCnt="5" custRadScaleRad="104648" custRadScaleInc="-9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4C48D-AF24-4F98-ACAB-BB575664B528}" type="pres">
      <dgm:prSet presAssocID="{78B0450F-31A9-4C64-9802-EB2FA64AF68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8E4D518-5DC5-4C95-9D7D-CA483AFE142F}" type="pres">
      <dgm:prSet presAssocID="{78B0450F-31A9-4C64-9802-EB2FA64AF68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BB49F6D-ABE6-4EE7-B1AF-08E22BF774D3}" type="pres">
      <dgm:prSet presAssocID="{BAF68CCB-13EA-4BF5-973C-842651299F5F}" presName="node" presStyleLbl="node1" presStyleIdx="3" presStyleCnt="5" custScaleX="114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EF3F7-87EC-4053-9A0F-C67B2C8CC219}" type="pres">
      <dgm:prSet presAssocID="{2F2B379E-9DAA-47AC-A69D-D910BC75FF5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D599A89-A89B-4766-B2A6-D2610FFD79A5}" type="pres">
      <dgm:prSet presAssocID="{2F2B379E-9DAA-47AC-A69D-D910BC75FF5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5E5228F-27ED-48F0-A849-EA3DC9942C76}" type="pres">
      <dgm:prSet presAssocID="{E34FAEDB-F3E3-4E62-91F4-3F1214993248}" presName="node" presStyleLbl="node1" presStyleIdx="4" presStyleCnt="5" custRadScaleRad="121279" custRadScaleInc="-1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EAFDA-1501-4D2D-8123-5638E2B639D2}" type="pres">
      <dgm:prSet presAssocID="{3FB5768A-5020-4597-A8DE-3614A45084A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C33C251-AD87-4B01-873C-87B150010882}" type="pres">
      <dgm:prSet presAssocID="{3FB5768A-5020-4597-A8DE-3614A45084A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5132475-BCB4-4F9A-B9F5-64DE29BF9F05}" type="presOf" srcId="{5508EC79-38DB-406D-BB6B-98ACBD268A50}" destId="{537C4519-2588-4BCC-A6D6-55FABAE831B7}" srcOrd="0" destOrd="0" presId="urn:microsoft.com/office/officeart/2005/8/layout/cycle2"/>
    <dgm:cxn modelId="{86F6B035-2857-4F7D-AFBD-F319D55DE34E}" type="presOf" srcId="{78B0450F-31A9-4C64-9802-EB2FA64AF686}" destId="{D8E4D518-5DC5-4C95-9D7D-CA483AFE142F}" srcOrd="1" destOrd="0" presId="urn:microsoft.com/office/officeart/2005/8/layout/cycle2"/>
    <dgm:cxn modelId="{6ED7A8E7-B884-4F35-9956-BE908C8EF01A}" srcId="{61887EA0-A5E6-4FE7-8AAE-005FAC7F14E3}" destId="{893C3992-3D42-4A0A-B790-0E313C4F92A5}" srcOrd="0" destOrd="0" parTransId="{FF5DA136-AB22-43BB-BD7E-0BA997B8593F}" sibTransId="{F81650BA-90AD-486F-8E4B-A2B30DE93F3B}"/>
    <dgm:cxn modelId="{09E80718-68E8-4BFD-B657-65FCE16E275B}" srcId="{61887EA0-A5E6-4FE7-8AAE-005FAC7F14E3}" destId="{E34FAEDB-F3E3-4E62-91F4-3F1214993248}" srcOrd="4" destOrd="0" parTransId="{61729156-27CE-41CB-A36F-C09D6B94FBBC}" sibTransId="{3FB5768A-5020-4597-A8DE-3614A45084AA}"/>
    <dgm:cxn modelId="{FE1AD120-8E15-413E-9E3B-1C10EBF068F4}" type="presOf" srcId="{2F2B379E-9DAA-47AC-A69D-D910BC75FF54}" destId="{7D599A89-A89B-4766-B2A6-D2610FFD79A5}" srcOrd="1" destOrd="0" presId="urn:microsoft.com/office/officeart/2005/8/layout/cycle2"/>
    <dgm:cxn modelId="{C12BE9AA-87CD-4931-8DEB-420E837355AC}" srcId="{61887EA0-A5E6-4FE7-8AAE-005FAC7F14E3}" destId="{BAF68CCB-13EA-4BF5-973C-842651299F5F}" srcOrd="3" destOrd="0" parTransId="{3C3677C3-4D7D-4CB5-BAFD-D0B210322E34}" sibTransId="{2F2B379E-9DAA-47AC-A69D-D910BC75FF54}"/>
    <dgm:cxn modelId="{51217953-EC59-452D-A29A-A92CE39C96DB}" type="presOf" srcId="{78B0450F-31A9-4C64-9802-EB2FA64AF686}" destId="{41B4C48D-AF24-4F98-ACAB-BB575664B528}" srcOrd="0" destOrd="0" presId="urn:microsoft.com/office/officeart/2005/8/layout/cycle2"/>
    <dgm:cxn modelId="{D570EF72-8385-4A2B-9847-49D3AD3A4909}" srcId="{61887EA0-A5E6-4FE7-8AAE-005FAC7F14E3}" destId="{5508EC79-38DB-406D-BB6B-98ACBD268A50}" srcOrd="2" destOrd="0" parTransId="{CE790E6E-93B4-4328-A94C-2B508CEF6B6D}" sibTransId="{78B0450F-31A9-4C64-9802-EB2FA64AF686}"/>
    <dgm:cxn modelId="{77495AD4-6E26-40A9-84A4-E89EA1E3B087}" type="presOf" srcId="{61887EA0-A5E6-4FE7-8AAE-005FAC7F14E3}" destId="{4AC9B201-FF8F-450E-806E-BE7351A02A2A}" srcOrd="0" destOrd="0" presId="urn:microsoft.com/office/officeart/2005/8/layout/cycle2"/>
    <dgm:cxn modelId="{03478670-1FE8-4ABA-9E1E-DA969D7598F2}" type="presOf" srcId="{BAF68CCB-13EA-4BF5-973C-842651299F5F}" destId="{EBB49F6D-ABE6-4EE7-B1AF-08E22BF774D3}" srcOrd="0" destOrd="0" presId="urn:microsoft.com/office/officeart/2005/8/layout/cycle2"/>
    <dgm:cxn modelId="{C9A1B38B-AD40-4E99-B9F0-025C06B80BE0}" type="presOf" srcId="{F81650BA-90AD-486F-8E4B-A2B30DE93F3B}" destId="{945A2F20-61AA-4262-A804-DA96E7E03189}" srcOrd="1" destOrd="0" presId="urn:microsoft.com/office/officeart/2005/8/layout/cycle2"/>
    <dgm:cxn modelId="{8DD29D1A-6C98-4F80-9B71-B7BEA32BBEAC}" type="presOf" srcId="{3FB5768A-5020-4597-A8DE-3614A45084AA}" destId="{0C33C251-AD87-4B01-873C-87B150010882}" srcOrd="1" destOrd="0" presId="urn:microsoft.com/office/officeart/2005/8/layout/cycle2"/>
    <dgm:cxn modelId="{489A197A-D9F9-45C0-9ECF-01972C9F4112}" type="presOf" srcId="{893C3992-3D42-4A0A-B790-0E313C4F92A5}" destId="{1D5E7835-DD8F-4012-86B4-2E772B89F49E}" srcOrd="0" destOrd="0" presId="urn:microsoft.com/office/officeart/2005/8/layout/cycle2"/>
    <dgm:cxn modelId="{839092E7-9C71-40FA-8218-6DA5B69BDAF1}" srcId="{61887EA0-A5E6-4FE7-8AAE-005FAC7F14E3}" destId="{6A2A524E-4B9F-4E96-AEBA-266EC589D697}" srcOrd="1" destOrd="0" parTransId="{65E34E7E-7720-4D22-A4F6-9D5E6582AD99}" sibTransId="{57486FFA-1A01-4AF5-B7FB-1E3A97D69207}"/>
    <dgm:cxn modelId="{CBCD0F01-1819-4430-A94E-78026C98D398}" type="presOf" srcId="{57486FFA-1A01-4AF5-B7FB-1E3A97D69207}" destId="{CD838982-BC59-4DD2-94CC-C194A674D313}" srcOrd="0" destOrd="0" presId="urn:microsoft.com/office/officeart/2005/8/layout/cycle2"/>
    <dgm:cxn modelId="{C097A730-5B22-4FF8-AAF5-0AB7B9D66854}" type="presOf" srcId="{3FB5768A-5020-4597-A8DE-3614A45084AA}" destId="{793EAFDA-1501-4D2D-8123-5638E2B639D2}" srcOrd="0" destOrd="0" presId="urn:microsoft.com/office/officeart/2005/8/layout/cycle2"/>
    <dgm:cxn modelId="{3AEF2AB6-561A-45F8-AA9B-88F292618039}" type="presOf" srcId="{57486FFA-1A01-4AF5-B7FB-1E3A97D69207}" destId="{D6A8B77A-6980-46FD-A783-DEF7A599E768}" srcOrd="1" destOrd="0" presId="urn:microsoft.com/office/officeart/2005/8/layout/cycle2"/>
    <dgm:cxn modelId="{664B2FD3-13EF-411D-BFC9-8E560702197A}" type="presOf" srcId="{F81650BA-90AD-486F-8E4B-A2B30DE93F3B}" destId="{A34CF11E-DE0D-4849-B77A-867465514DE4}" srcOrd="0" destOrd="0" presId="urn:microsoft.com/office/officeart/2005/8/layout/cycle2"/>
    <dgm:cxn modelId="{D64009AD-A6C5-40BC-8315-D110CBA08E30}" type="presOf" srcId="{2F2B379E-9DAA-47AC-A69D-D910BC75FF54}" destId="{496EF3F7-87EC-4053-9A0F-C67B2C8CC219}" srcOrd="0" destOrd="0" presId="urn:microsoft.com/office/officeart/2005/8/layout/cycle2"/>
    <dgm:cxn modelId="{F1570758-A551-4735-8ED4-D3591AB2F4E3}" type="presOf" srcId="{6A2A524E-4B9F-4E96-AEBA-266EC589D697}" destId="{F881AB0B-A690-4E49-BC54-6416763234F4}" srcOrd="0" destOrd="0" presId="urn:microsoft.com/office/officeart/2005/8/layout/cycle2"/>
    <dgm:cxn modelId="{B22E7FCB-5E11-40DC-8D2E-F381BC86B718}" type="presOf" srcId="{E34FAEDB-F3E3-4E62-91F4-3F1214993248}" destId="{05E5228F-27ED-48F0-A849-EA3DC9942C76}" srcOrd="0" destOrd="0" presId="urn:microsoft.com/office/officeart/2005/8/layout/cycle2"/>
    <dgm:cxn modelId="{87D85280-BCAA-40EB-8A06-93EC171372E2}" type="presParOf" srcId="{4AC9B201-FF8F-450E-806E-BE7351A02A2A}" destId="{1D5E7835-DD8F-4012-86B4-2E772B89F49E}" srcOrd="0" destOrd="0" presId="urn:microsoft.com/office/officeart/2005/8/layout/cycle2"/>
    <dgm:cxn modelId="{4EDF46D6-73C0-48D7-AED3-36422F9AB148}" type="presParOf" srcId="{4AC9B201-FF8F-450E-806E-BE7351A02A2A}" destId="{A34CF11E-DE0D-4849-B77A-867465514DE4}" srcOrd="1" destOrd="0" presId="urn:microsoft.com/office/officeart/2005/8/layout/cycle2"/>
    <dgm:cxn modelId="{16D221C9-6B12-425B-89FC-DCD83EF9F8B2}" type="presParOf" srcId="{A34CF11E-DE0D-4849-B77A-867465514DE4}" destId="{945A2F20-61AA-4262-A804-DA96E7E03189}" srcOrd="0" destOrd="0" presId="urn:microsoft.com/office/officeart/2005/8/layout/cycle2"/>
    <dgm:cxn modelId="{23F98FC3-911A-44BD-B19E-7270E9E845F1}" type="presParOf" srcId="{4AC9B201-FF8F-450E-806E-BE7351A02A2A}" destId="{F881AB0B-A690-4E49-BC54-6416763234F4}" srcOrd="2" destOrd="0" presId="urn:microsoft.com/office/officeart/2005/8/layout/cycle2"/>
    <dgm:cxn modelId="{0EC81BFE-12FF-4308-AE66-A25444ED5004}" type="presParOf" srcId="{4AC9B201-FF8F-450E-806E-BE7351A02A2A}" destId="{CD838982-BC59-4DD2-94CC-C194A674D313}" srcOrd="3" destOrd="0" presId="urn:microsoft.com/office/officeart/2005/8/layout/cycle2"/>
    <dgm:cxn modelId="{A40E5ACA-E8D6-4457-A1DA-1E8A2F28F116}" type="presParOf" srcId="{CD838982-BC59-4DD2-94CC-C194A674D313}" destId="{D6A8B77A-6980-46FD-A783-DEF7A599E768}" srcOrd="0" destOrd="0" presId="urn:microsoft.com/office/officeart/2005/8/layout/cycle2"/>
    <dgm:cxn modelId="{C041DA7B-9DFA-4CFF-BD52-8F896F715A96}" type="presParOf" srcId="{4AC9B201-FF8F-450E-806E-BE7351A02A2A}" destId="{537C4519-2588-4BCC-A6D6-55FABAE831B7}" srcOrd="4" destOrd="0" presId="urn:microsoft.com/office/officeart/2005/8/layout/cycle2"/>
    <dgm:cxn modelId="{3500CCC3-41A2-4475-9A3C-81712F32B1A1}" type="presParOf" srcId="{4AC9B201-FF8F-450E-806E-BE7351A02A2A}" destId="{41B4C48D-AF24-4F98-ACAB-BB575664B528}" srcOrd="5" destOrd="0" presId="urn:microsoft.com/office/officeart/2005/8/layout/cycle2"/>
    <dgm:cxn modelId="{B8D04A2B-25D1-41DD-964C-B0C90EA7870B}" type="presParOf" srcId="{41B4C48D-AF24-4F98-ACAB-BB575664B528}" destId="{D8E4D518-5DC5-4C95-9D7D-CA483AFE142F}" srcOrd="0" destOrd="0" presId="urn:microsoft.com/office/officeart/2005/8/layout/cycle2"/>
    <dgm:cxn modelId="{D6054FB3-6C89-42FD-9C5C-C83F4050894B}" type="presParOf" srcId="{4AC9B201-FF8F-450E-806E-BE7351A02A2A}" destId="{EBB49F6D-ABE6-4EE7-B1AF-08E22BF774D3}" srcOrd="6" destOrd="0" presId="urn:microsoft.com/office/officeart/2005/8/layout/cycle2"/>
    <dgm:cxn modelId="{BBBA4D1B-644B-41CC-B91E-4C229BFCD84A}" type="presParOf" srcId="{4AC9B201-FF8F-450E-806E-BE7351A02A2A}" destId="{496EF3F7-87EC-4053-9A0F-C67B2C8CC219}" srcOrd="7" destOrd="0" presId="urn:microsoft.com/office/officeart/2005/8/layout/cycle2"/>
    <dgm:cxn modelId="{E57DABFE-FD88-48A4-877D-5CFE00EFA9A5}" type="presParOf" srcId="{496EF3F7-87EC-4053-9A0F-C67B2C8CC219}" destId="{7D599A89-A89B-4766-B2A6-D2610FFD79A5}" srcOrd="0" destOrd="0" presId="urn:microsoft.com/office/officeart/2005/8/layout/cycle2"/>
    <dgm:cxn modelId="{C34877D0-594D-417A-AEF9-E8E5EB940BC7}" type="presParOf" srcId="{4AC9B201-FF8F-450E-806E-BE7351A02A2A}" destId="{05E5228F-27ED-48F0-A849-EA3DC9942C76}" srcOrd="8" destOrd="0" presId="urn:microsoft.com/office/officeart/2005/8/layout/cycle2"/>
    <dgm:cxn modelId="{0873B779-18EA-43C6-B09E-F6F36AFA1966}" type="presParOf" srcId="{4AC9B201-FF8F-450E-806E-BE7351A02A2A}" destId="{793EAFDA-1501-4D2D-8123-5638E2B639D2}" srcOrd="9" destOrd="0" presId="urn:microsoft.com/office/officeart/2005/8/layout/cycle2"/>
    <dgm:cxn modelId="{4B10D394-C9FF-495D-99D8-354FC49D70B8}" type="presParOf" srcId="{793EAFDA-1501-4D2D-8123-5638E2B639D2}" destId="{0C33C251-AD87-4B01-873C-87B1500108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887EA0-A5E6-4FE7-8AAE-005FAC7F14E3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3C3992-3D42-4A0A-B790-0E313C4F92A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600" b="1" dirty="0" smtClean="0"/>
            <a:t>Учащиеся 10-11 классов</a:t>
          </a:r>
          <a:endParaRPr lang="ru-RU" sz="1600" b="1" dirty="0"/>
        </a:p>
      </dgm:t>
    </dgm:pt>
    <dgm:pt modelId="{FF5DA136-AB22-43BB-BD7E-0BA997B8593F}" type="parTrans" cxnId="{6ED7A8E7-B884-4F35-9956-BE908C8EF01A}">
      <dgm:prSet/>
      <dgm:spPr/>
      <dgm:t>
        <a:bodyPr/>
        <a:lstStyle/>
        <a:p>
          <a:endParaRPr lang="ru-RU"/>
        </a:p>
      </dgm:t>
    </dgm:pt>
    <dgm:pt modelId="{F81650BA-90AD-486F-8E4B-A2B30DE93F3B}" type="sibTrans" cxnId="{6ED7A8E7-B884-4F35-9956-BE908C8EF01A}">
      <dgm:prSet/>
      <dgm:spPr/>
      <dgm:t>
        <a:bodyPr/>
        <a:lstStyle/>
        <a:p>
          <a:endParaRPr lang="ru-RU"/>
        </a:p>
      </dgm:t>
    </dgm:pt>
    <dgm:pt modelId="{6A2A524E-4B9F-4E96-AEBA-266EC589D697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Создать условия для социального самоопределения</a:t>
          </a:r>
          <a:endParaRPr lang="ru-RU" sz="1400" b="1" i="0" dirty="0"/>
        </a:p>
      </dgm:t>
    </dgm:pt>
    <dgm:pt modelId="{65E34E7E-7720-4D22-A4F6-9D5E6582AD99}" type="parTrans" cxnId="{839092E7-9C71-40FA-8218-6DA5B69BDAF1}">
      <dgm:prSet/>
      <dgm:spPr/>
      <dgm:t>
        <a:bodyPr/>
        <a:lstStyle/>
        <a:p>
          <a:endParaRPr lang="ru-RU"/>
        </a:p>
      </dgm:t>
    </dgm:pt>
    <dgm:pt modelId="{57486FFA-1A01-4AF5-B7FB-1E3A97D69207}" type="sibTrans" cxnId="{839092E7-9C71-40FA-8218-6DA5B69BDAF1}">
      <dgm:prSet/>
      <dgm:spPr/>
      <dgm:t>
        <a:bodyPr/>
        <a:lstStyle/>
        <a:p>
          <a:endParaRPr lang="ru-RU"/>
        </a:p>
      </dgm:t>
    </dgm:pt>
    <dgm:pt modelId="{5508EC79-38DB-406D-BB6B-98ACBD268A5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С помощью разработки и осуществления проектов </a:t>
          </a:r>
          <a:endParaRPr lang="ru-RU" sz="1400" b="1" dirty="0"/>
        </a:p>
      </dgm:t>
    </dgm:pt>
    <dgm:pt modelId="{CE790E6E-93B4-4328-A94C-2B508CEF6B6D}" type="parTrans" cxnId="{D570EF72-8385-4A2B-9847-49D3AD3A4909}">
      <dgm:prSet/>
      <dgm:spPr/>
      <dgm:t>
        <a:bodyPr/>
        <a:lstStyle/>
        <a:p>
          <a:endParaRPr lang="ru-RU"/>
        </a:p>
      </dgm:t>
    </dgm:pt>
    <dgm:pt modelId="{78B0450F-31A9-4C64-9802-EB2FA64AF686}" type="sibTrans" cxnId="{D570EF72-8385-4A2B-9847-49D3AD3A4909}">
      <dgm:prSet/>
      <dgm:spPr/>
      <dgm:t>
        <a:bodyPr/>
        <a:lstStyle/>
        <a:p>
          <a:endParaRPr lang="ru-RU"/>
        </a:p>
      </dgm:t>
    </dgm:pt>
    <dgm:pt modelId="{BAF68CCB-13EA-4BF5-973C-842651299F5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примерить различные социальные роли, что поможет определиться с выбором жизненного пути</a:t>
          </a:r>
          <a:endParaRPr lang="ru-RU" sz="1400" b="1" dirty="0"/>
        </a:p>
      </dgm:t>
    </dgm:pt>
    <dgm:pt modelId="{3C3677C3-4D7D-4CB5-BAFD-D0B210322E34}" type="parTrans" cxnId="{C12BE9AA-87CD-4931-8DEB-420E837355AC}">
      <dgm:prSet/>
      <dgm:spPr/>
      <dgm:t>
        <a:bodyPr/>
        <a:lstStyle/>
        <a:p>
          <a:endParaRPr lang="ru-RU"/>
        </a:p>
      </dgm:t>
    </dgm:pt>
    <dgm:pt modelId="{2F2B379E-9DAA-47AC-A69D-D910BC75FF54}" type="sibTrans" cxnId="{C12BE9AA-87CD-4931-8DEB-420E837355AC}">
      <dgm:prSet/>
      <dgm:spPr/>
      <dgm:t>
        <a:bodyPr/>
        <a:lstStyle/>
        <a:p>
          <a:endParaRPr lang="ru-RU"/>
        </a:p>
      </dgm:t>
    </dgm:pt>
    <dgm:pt modelId="{E34FAEDB-F3E3-4E62-91F4-3F121499324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Формирование собственного мнения по важнейшим проблемам жизни</a:t>
          </a:r>
          <a:endParaRPr lang="ru-RU" sz="1400" b="1" dirty="0"/>
        </a:p>
      </dgm:t>
    </dgm:pt>
    <dgm:pt modelId="{61729156-27CE-41CB-A36F-C09D6B94FBBC}" type="parTrans" cxnId="{09E80718-68E8-4BFD-B657-65FCE16E275B}">
      <dgm:prSet/>
      <dgm:spPr/>
      <dgm:t>
        <a:bodyPr/>
        <a:lstStyle/>
        <a:p>
          <a:endParaRPr lang="ru-RU"/>
        </a:p>
      </dgm:t>
    </dgm:pt>
    <dgm:pt modelId="{3FB5768A-5020-4597-A8DE-3614A45084AA}" type="sibTrans" cxnId="{09E80718-68E8-4BFD-B657-65FCE16E275B}">
      <dgm:prSet/>
      <dgm:spPr/>
      <dgm:t>
        <a:bodyPr/>
        <a:lstStyle/>
        <a:p>
          <a:endParaRPr lang="ru-RU"/>
        </a:p>
      </dgm:t>
    </dgm:pt>
    <dgm:pt modelId="{4AC9B201-FF8F-450E-806E-BE7351A02A2A}" type="pres">
      <dgm:prSet presAssocID="{61887EA0-A5E6-4FE7-8AAE-005FAC7F14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E7835-DD8F-4012-86B4-2E772B89F49E}" type="pres">
      <dgm:prSet presAssocID="{893C3992-3D42-4A0A-B790-0E313C4F92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CF11E-DE0D-4849-B77A-867465514DE4}" type="pres">
      <dgm:prSet presAssocID="{F81650BA-90AD-486F-8E4B-A2B30DE93F3B}" presName="sibTrans" presStyleLbl="sibTrans2D1" presStyleIdx="0" presStyleCnt="5" custLinFactNeighborX="18829" custLinFactNeighborY="-25905"/>
      <dgm:spPr/>
      <dgm:t>
        <a:bodyPr/>
        <a:lstStyle/>
        <a:p>
          <a:endParaRPr lang="ru-RU"/>
        </a:p>
      </dgm:t>
    </dgm:pt>
    <dgm:pt modelId="{945A2F20-61AA-4262-A804-DA96E7E03189}" type="pres">
      <dgm:prSet presAssocID="{F81650BA-90AD-486F-8E4B-A2B30DE93F3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881AB0B-A690-4E49-BC54-6416763234F4}" type="pres">
      <dgm:prSet presAssocID="{6A2A524E-4B9F-4E96-AEBA-266EC589D697}" presName="node" presStyleLbl="node1" presStyleIdx="1" presStyleCnt="5" custRadScaleRad="116639" custRadScaleInc="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8982-BC59-4DD2-94CC-C194A674D313}" type="pres">
      <dgm:prSet presAssocID="{57486FFA-1A01-4AF5-B7FB-1E3A97D6920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6A8B77A-6980-46FD-A783-DEF7A599E768}" type="pres">
      <dgm:prSet presAssocID="{57486FFA-1A01-4AF5-B7FB-1E3A97D6920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37C4519-2588-4BCC-A6D6-55FABAE831B7}" type="pres">
      <dgm:prSet presAssocID="{5508EC79-38DB-406D-BB6B-98ACBD268A50}" presName="node" presStyleLbl="node1" presStyleIdx="2" presStyleCnt="5" custRadScaleRad="114506" custRadScaleInc="-2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4C48D-AF24-4F98-ACAB-BB575664B528}" type="pres">
      <dgm:prSet presAssocID="{78B0450F-31A9-4C64-9802-EB2FA64AF68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8E4D518-5DC5-4C95-9D7D-CA483AFE142F}" type="pres">
      <dgm:prSet presAssocID="{78B0450F-31A9-4C64-9802-EB2FA64AF68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BB49F6D-ABE6-4EE7-B1AF-08E22BF774D3}" type="pres">
      <dgm:prSet presAssocID="{BAF68CCB-13EA-4BF5-973C-842651299F5F}" presName="node" presStyleLbl="node1" presStyleIdx="3" presStyleCnt="5" custScaleX="127940" custRadScaleRad="109888" custRadScaleInc="17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EF3F7-87EC-4053-9A0F-C67B2C8CC219}" type="pres">
      <dgm:prSet presAssocID="{2F2B379E-9DAA-47AC-A69D-D910BC75FF5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D599A89-A89B-4766-B2A6-D2610FFD79A5}" type="pres">
      <dgm:prSet presAssocID="{2F2B379E-9DAA-47AC-A69D-D910BC75FF5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5E5228F-27ED-48F0-A849-EA3DC9942C76}" type="pres">
      <dgm:prSet presAssocID="{E34FAEDB-F3E3-4E62-91F4-3F1214993248}" presName="node" presStyleLbl="node1" presStyleIdx="4" presStyleCnt="5" custScaleX="108548" custRadScaleRad="121279" custRadScaleInc="-1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EAFDA-1501-4D2D-8123-5638E2B639D2}" type="pres">
      <dgm:prSet presAssocID="{3FB5768A-5020-4597-A8DE-3614A45084A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C33C251-AD87-4B01-873C-87B150010882}" type="pres">
      <dgm:prSet presAssocID="{3FB5768A-5020-4597-A8DE-3614A45084A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8B771CD-35C4-42F9-BC51-B0F982E8F046}" type="presOf" srcId="{78B0450F-31A9-4C64-9802-EB2FA64AF686}" destId="{41B4C48D-AF24-4F98-ACAB-BB575664B528}" srcOrd="0" destOrd="0" presId="urn:microsoft.com/office/officeart/2005/8/layout/cycle2"/>
    <dgm:cxn modelId="{6ED7A8E7-B884-4F35-9956-BE908C8EF01A}" srcId="{61887EA0-A5E6-4FE7-8AAE-005FAC7F14E3}" destId="{893C3992-3D42-4A0A-B790-0E313C4F92A5}" srcOrd="0" destOrd="0" parTransId="{FF5DA136-AB22-43BB-BD7E-0BA997B8593F}" sibTransId="{F81650BA-90AD-486F-8E4B-A2B30DE93F3B}"/>
    <dgm:cxn modelId="{09E80718-68E8-4BFD-B657-65FCE16E275B}" srcId="{61887EA0-A5E6-4FE7-8AAE-005FAC7F14E3}" destId="{E34FAEDB-F3E3-4E62-91F4-3F1214993248}" srcOrd="4" destOrd="0" parTransId="{61729156-27CE-41CB-A36F-C09D6B94FBBC}" sibTransId="{3FB5768A-5020-4597-A8DE-3614A45084AA}"/>
    <dgm:cxn modelId="{C12BE9AA-87CD-4931-8DEB-420E837355AC}" srcId="{61887EA0-A5E6-4FE7-8AAE-005FAC7F14E3}" destId="{BAF68CCB-13EA-4BF5-973C-842651299F5F}" srcOrd="3" destOrd="0" parTransId="{3C3677C3-4D7D-4CB5-BAFD-D0B210322E34}" sibTransId="{2F2B379E-9DAA-47AC-A69D-D910BC75FF54}"/>
    <dgm:cxn modelId="{8A80AB82-7333-4CEA-A2F3-BCA31C6DE073}" type="presOf" srcId="{E34FAEDB-F3E3-4E62-91F4-3F1214993248}" destId="{05E5228F-27ED-48F0-A849-EA3DC9942C76}" srcOrd="0" destOrd="0" presId="urn:microsoft.com/office/officeart/2005/8/layout/cycle2"/>
    <dgm:cxn modelId="{D570EF72-8385-4A2B-9847-49D3AD3A4909}" srcId="{61887EA0-A5E6-4FE7-8AAE-005FAC7F14E3}" destId="{5508EC79-38DB-406D-BB6B-98ACBD268A50}" srcOrd="2" destOrd="0" parTransId="{CE790E6E-93B4-4328-A94C-2B508CEF6B6D}" sibTransId="{78B0450F-31A9-4C64-9802-EB2FA64AF686}"/>
    <dgm:cxn modelId="{68947A73-5971-4550-977C-5AE222F46144}" type="presOf" srcId="{2F2B379E-9DAA-47AC-A69D-D910BC75FF54}" destId="{496EF3F7-87EC-4053-9A0F-C67B2C8CC219}" srcOrd="0" destOrd="0" presId="urn:microsoft.com/office/officeart/2005/8/layout/cycle2"/>
    <dgm:cxn modelId="{1D47695E-3443-46D1-9AEB-A4AD71D6B690}" type="presOf" srcId="{57486FFA-1A01-4AF5-B7FB-1E3A97D69207}" destId="{CD838982-BC59-4DD2-94CC-C194A674D313}" srcOrd="0" destOrd="0" presId="urn:microsoft.com/office/officeart/2005/8/layout/cycle2"/>
    <dgm:cxn modelId="{1CDFC736-C84A-4DD6-B577-94362DCC4C0C}" type="presOf" srcId="{78B0450F-31A9-4C64-9802-EB2FA64AF686}" destId="{D8E4D518-5DC5-4C95-9D7D-CA483AFE142F}" srcOrd="1" destOrd="0" presId="urn:microsoft.com/office/officeart/2005/8/layout/cycle2"/>
    <dgm:cxn modelId="{C96883E6-42CD-46AB-9B14-F61D8A11C449}" type="presOf" srcId="{F81650BA-90AD-486F-8E4B-A2B30DE93F3B}" destId="{A34CF11E-DE0D-4849-B77A-867465514DE4}" srcOrd="0" destOrd="0" presId="urn:microsoft.com/office/officeart/2005/8/layout/cycle2"/>
    <dgm:cxn modelId="{A97B2765-5C63-4221-9B96-621A8D3F998A}" type="presOf" srcId="{61887EA0-A5E6-4FE7-8AAE-005FAC7F14E3}" destId="{4AC9B201-FF8F-450E-806E-BE7351A02A2A}" srcOrd="0" destOrd="0" presId="urn:microsoft.com/office/officeart/2005/8/layout/cycle2"/>
    <dgm:cxn modelId="{71892DD4-E3A8-44E0-83B6-0D36C2EED537}" type="presOf" srcId="{3FB5768A-5020-4597-A8DE-3614A45084AA}" destId="{793EAFDA-1501-4D2D-8123-5638E2B639D2}" srcOrd="0" destOrd="0" presId="urn:microsoft.com/office/officeart/2005/8/layout/cycle2"/>
    <dgm:cxn modelId="{4FE802A3-E0AF-407F-918F-6B867A8F8DF0}" type="presOf" srcId="{5508EC79-38DB-406D-BB6B-98ACBD268A50}" destId="{537C4519-2588-4BCC-A6D6-55FABAE831B7}" srcOrd="0" destOrd="0" presId="urn:microsoft.com/office/officeart/2005/8/layout/cycle2"/>
    <dgm:cxn modelId="{839092E7-9C71-40FA-8218-6DA5B69BDAF1}" srcId="{61887EA0-A5E6-4FE7-8AAE-005FAC7F14E3}" destId="{6A2A524E-4B9F-4E96-AEBA-266EC589D697}" srcOrd="1" destOrd="0" parTransId="{65E34E7E-7720-4D22-A4F6-9D5E6582AD99}" sibTransId="{57486FFA-1A01-4AF5-B7FB-1E3A97D69207}"/>
    <dgm:cxn modelId="{6CC2F62F-C13B-4EB6-BB09-81EEBA043A59}" type="presOf" srcId="{57486FFA-1A01-4AF5-B7FB-1E3A97D69207}" destId="{D6A8B77A-6980-46FD-A783-DEF7A599E768}" srcOrd="1" destOrd="0" presId="urn:microsoft.com/office/officeart/2005/8/layout/cycle2"/>
    <dgm:cxn modelId="{BA6A9058-37AD-433B-B5EB-5B300FFCC5C6}" type="presOf" srcId="{893C3992-3D42-4A0A-B790-0E313C4F92A5}" destId="{1D5E7835-DD8F-4012-86B4-2E772B89F49E}" srcOrd="0" destOrd="0" presId="urn:microsoft.com/office/officeart/2005/8/layout/cycle2"/>
    <dgm:cxn modelId="{015DD1FC-C17E-4388-A53F-4677C9F490E1}" type="presOf" srcId="{3FB5768A-5020-4597-A8DE-3614A45084AA}" destId="{0C33C251-AD87-4B01-873C-87B150010882}" srcOrd="1" destOrd="0" presId="urn:microsoft.com/office/officeart/2005/8/layout/cycle2"/>
    <dgm:cxn modelId="{A8C74977-CE2F-4626-A0BC-4A7618AEBE97}" type="presOf" srcId="{2F2B379E-9DAA-47AC-A69D-D910BC75FF54}" destId="{7D599A89-A89B-4766-B2A6-D2610FFD79A5}" srcOrd="1" destOrd="0" presId="urn:microsoft.com/office/officeart/2005/8/layout/cycle2"/>
    <dgm:cxn modelId="{274C91C5-2E3B-4DE5-9E3D-6A9EB80ED15A}" type="presOf" srcId="{F81650BA-90AD-486F-8E4B-A2B30DE93F3B}" destId="{945A2F20-61AA-4262-A804-DA96E7E03189}" srcOrd="1" destOrd="0" presId="urn:microsoft.com/office/officeart/2005/8/layout/cycle2"/>
    <dgm:cxn modelId="{53EE8C70-9C90-49B0-A123-20CA4C09EDCB}" type="presOf" srcId="{BAF68CCB-13EA-4BF5-973C-842651299F5F}" destId="{EBB49F6D-ABE6-4EE7-B1AF-08E22BF774D3}" srcOrd="0" destOrd="0" presId="urn:microsoft.com/office/officeart/2005/8/layout/cycle2"/>
    <dgm:cxn modelId="{AD2460B2-CADC-40B5-9B21-7510ACF4EBBE}" type="presOf" srcId="{6A2A524E-4B9F-4E96-AEBA-266EC589D697}" destId="{F881AB0B-A690-4E49-BC54-6416763234F4}" srcOrd="0" destOrd="0" presId="urn:microsoft.com/office/officeart/2005/8/layout/cycle2"/>
    <dgm:cxn modelId="{0B77EE62-870B-4080-836F-193EC8DC3CCA}" type="presParOf" srcId="{4AC9B201-FF8F-450E-806E-BE7351A02A2A}" destId="{1D5E7835-DD8F-4012-86B4-2E772B89F49E}" srcOrd="0" destOrd="0" presId="urn:microsoft.com/office/officeart/2005/8/layout/cycle2"/>
    <dgm:cxn modelId="{443CE35D-03AA-4632-BF0D-9C41C37DED0B}" type="presParOf" srcId="{4AC9B201-FF8F-450E-806E-BE7351A02A2A}" destId="{A34CF11E-DE0D-4849-B77A-867465514DE4}" srcOrd="1" destOrd="0" presId="urn:microsoft.com/office/officeart/2005/8/layout/cycle2"/>
    <dgm:cxn modelId="{B93DE636-1826-4262-8B99-9C059FA7DE48}" type="presParOf" srcId="{A34CF11E-DE0D-4849-B77A-867465514DE4}" destId="{945A2F20-61AA-4262-A804-DA96E7E03189}" srcOrd="0" destOrd="0" presId="urn:microsoft.com/office/officeart/2005/8/layout/cycle2"/>
    <dgm:cxn modelId="{3FF1F295-42BA-40E5-A581-A23614747A11}" type="presParOf" srcId="{4AC9B201-FF8F-450E-806E-BE7351A02A2A}" destId="{F881AB0B-A690-4E49-BC54-6416763234F4}" srcOrd="2" destOrd="0" presId="urn:microsoft.com/office/officeart/2005/8/layout/cycle2"/>
    <dgm:cxn modelId="{7A79B081-B84C-4C6B-801E-AE22E3D4DF6D}" type="presParOf" srcId="{4AC9B201-FF8F-450E-806E-BE7351A02A2A}" destId="{CD838982-BC59-4DD2-94CC-C194A674D313}" srcOrd="3" destOrd="0" presId="urn:microsoft.com/office/officeart/2005/8/layout/cycle2"/>
    <dgm:cxn modelId="{B942F6D9-5A07-433A-914A-EDBC69A271B1}" type="presParOf" srcId="{CD838982-BC59-4DD2-94CC-C194A674D313}" destId="{D6A8B77A-6980-46FD-A783-DEF7A599E768}" srcOrd="0" destOrd="0" presId="urn:microsoft.com/office/officeart/2005/8/layout/cycle2"/>
    <dgm:cxn modelId="{66929A22-D551-4268-9D45-FBCF7414405B}" type="presParOf" srcId="{4AC9B201-FF8F-450E-806E-BE7351A02A2A}" destId="{537C4519-2588-4BCC-A6D6-55FABAE831B7}" srcOrd="4" destOrd="0" presId="urn:microsoft.com/office/officeart/2005/8/layout/cycle2"/>
    <dgm:cxn modelId="{E82A5A24-D9B4-4E42-9056-46254B2ACC0D}" type="presParOf" srcId="{4AC9B201-FF8F-450E-806E-BE7351A02A2A}" destId="{41B4C48D-AF24-4F98-ACAB-BB575664B528}" srcOrd="5" destOrd="0" presId="urn:microsoft.com/office/officeart/2005/8/layout/cycle2"/>
    <dgm:cxn modelId="{B9A5275B-4845-4A69-A508-2C2E3BAE21C7}" type="presParOf" srcId="{41B4C48D-AF24-4F98-ACAB-BB575664B528}" destId="{D8E4D518-5DC5-4C95-9D7D-CA483AFE142F}" srcOrd="0" destOrd="0" presId="urn:microsoft.com/office/officeart/2005/8/layout/cycle2"/>
    <dgm:cxn modelId="{3F548878-F572-4D58-A9C2-3F2EF0F7F03E}" type="presParOf" srcId="{4AC9B201-FF8F-450E-806E-BE7351A02A2A}" destId="{EBB49F6D-ABE6-4EE7-B1AF-08E22BF774D3}" srcOrd="6" destOrd="0" presId="urn:microsoft.com/office/officeart/2005/8/layout/cycle2"/>
    <dgm:cxn modelId="{D4848593-033A-4846-A52D-D9B88F6230E3}" type="presParOf" srcId="{4AC9B201-FF8F-450E-806E-BE7351A02A2A}" destId="{496EF3F7-87EC-4053-9A0F-C67B2C8CC219}" srcOrd="7" destOrd="0" presId="urn:microsoft.com/office/officeart/2005/8/layout/cycle2"/>
    <dgm:cxn modelId="{578BA5E4-F1FC-4EAA-82CE-A68F4A64B6CB}" type="presParOf" srcId="{496EF3F7-87EC-4053-9A0F-C67B2C8CC219}" destId="{7D599A89-A89B-4766-B2A6-D2610FFD79A5}" srcOrd="0" destOrd="0" presId="urn:microsoft.com/office/officeart/2005/8/layout/cycle2"/>
    <dgm:cxn modelId="{39FDFDD7-56FE-48A9-BDA7-248BE741ACFB}" type="presParOf" srcId="{4AC9B201-FF8F-450E-806E-BE7351A02A2A}" destId="{05E5228F-27ED-48F0-A849-EA3DC9942C76}" srcOrd="8" destOrd="0" presId="urn:microsoft.com/office/officeart/2005/8/layout/cycle2"/>
    <dgm:cxn modelId="{DB521D94-7482-4A5A-B481-AAFEE5C3DE2A}" type="presParOf" srcId="{4AC9B201-FF8F-450E-806E-BE7351A02A2A}" destId="{793EAFDA-1501-4D2D-8123-5638E2B639D2}" srcOrd="9" destOrd="0" presId="urn:microsoft.com/office/officeart/2005/8/layout/cycle2"/>
    <dgm:cxn modelId="{7F724BC7-554B-4586-ADC3-5D291F68727F}" type="presParOf" srcId="{793EAFDA-1501-4D2D-8123-5638E2B639D2}" destId="{0C33C251-AD87-4B01-873C-87B1500108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84CE9-0F25-4B07-AEB1-98D26F3D600D}">
      <dsp:nvSpPr>
        <dsp:cNvPr id="0" name=""/>
        <dsp:cNvSpPr/>
      </dsp:nvSpPr>
      <dsp:spPr>
        <a:xfrm>
          <a:off x="1603397" y="13039"/>
          <a:ext cx="2560966" cy="18177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9D8C4-1B05-4549-8309-A3EDC22E0B09}">
      <dsp:nvSpPr>
        <dsp:cNvPr id="0" name=""/>
        <dsp:cNvSpPr/>
      </dsp:nvSpPr>
      <dsp:spPr>
        <a:xfrm>
          <a:off x="1944218" y="669303"/>
          <a:ext cx="1875228" cy="50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Низкая заинтересованность и компетентность руководителей проектов</a:t>
          </a:r>
          <a:endParaRPr lang="ru-RU" sz="1200" b="1" kern="1200" dirty="0"/>
        </a:p>
      </dsp:txBody>
      <dsp:txXfrm>
        <a:off x="1944218" y="669303"/>
        <a:ext cx="1875228" cy="504846"/>
      </dsp:txXfrm>
    </dsp:sp>
    <dsp:sp modelId="{B7D48F5F-F6EC-41E8-9DB0-FF3048F1C00E}">
      <dsp:nvSpPr>
        <dsp:cNvPr id="0" name=""/>
        <dsp:cNvSpPr/>
      </dsp:nvSpPr>
      <dsp:spPr>
        <a:xfrm>
          <a:off x="1067539" y="1057472"/>
          <a:ext cx="2623088" cy="18177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97461-8A50-409E-BDB7-E1C0FCD8B471}">
      <dsp:nvSpPr>
        <dsp:cNvPr id="0" name=""/>
        <dsp:cNvSpPr/>
      </dsp:nvSpPr>
      <dsp:spPr>
        <a:xfrm>
          <a:off x="1445797" y="1719777"/>
          <a:ext cx="1866572" cy="50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Отсутствие систематической организованной работы над проектами</a:t>
          </a:r>
          <a:endParaRPr lang="ru-RU" sz="1200" b="1" kern="1200" dirty="0"/>
        </a:p>
      </dsp:txBody>
      <dsp:txXfrm>
        <a:off x="1445797" y="1719777"/>
        <a:ext cx="1866572" cy="504846"/>
      </dsp:txXfrm>
    </dsp:sp>
    <dsp:sp modelId="{1493046B-61F0-4E45-A434-EEA265EB2F1E}">
      <dsp:nvSpPr>
        <dsp:cNvPr id="0" name=""/>
        <dsp:cNvSpPr/>
      </dsp:nvSpPr>
      <dsp:spPr>
        <a:xfrm>
          <a:off x="1849086" y="2252969"/>
          <a:ext cx="2072318" cy="150995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CB4C0-C952-4C76-8617-92ABB92441F3}">
      <dsp:nvSpPr>
        <dsp:cNvPr id="0" name=""/>
        <dsp:cNvSpPr/>
      </dsp:nvSpPr>
      <dsp:spPr>
        <a:xfrm>
          <a:off x="2088231" y="2771762"/>
          <a:ext cx="1591981" cy="50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Неясность критериев оценивания проектов</a:t>
          </a:r>
          <a:endParaRPr lang="ru-RU" sz="1200" b="1" kern="1200" dirty="0"/>
        </a:p>
      </dsp:txBody>
      <dsp:txXfrm>
        <a:off x="2088231" y="2771762"/>
        <a:ext cx="1591981" cy="504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71DD2-03F6-4A59-8118-F49C01ECB68F}">
      <dsp:nvSpPr>
        <dsp:cNvPr id="0" name=""/>
        <dsp:cNvSpPr/>
      </dsp:nvSpPr>
      <dsp:spPr>
        <a:xfrm>
          <a:off x="3629979" y="2430347"/>
          <a:ext cx="2022410" cy="20224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«Школа социального партнерства»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3728705" y="2529073"/>
        <a:ext cx="1824958" cy="1824958"/>
      </dsp:txXfrm>
    </dsp:sp>
    <dsp:sp modelId="{6F0D7FEA-E536-4F2E-B580-8898EFA75009}">
      <dsp:nvSpPr>
        <dsp:cNvPr id="0" name=""/>
        <dsp:cNvSpPr/>
      </dsp:nvSpPr>
      <dsp:spPr>
        <a:xfrm rot="16101273">
          <a:off x="4360292" y="2185634"/>
          <a:ext cx="4896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96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F20C1-80B5-4E95-8882-6AD8AD14090D}">
      <dsp:nvSpPr>
        <dsp:cNvPr id="0" name=""/>
        <dsp:cNvSpPr/>
      </dsp:nvSpPr>
      <dsp:spPr>
        <a:xfrm>
          <a:off x="2267742" y="-3348"/>
          <a:ext cx="4604815" cy="19442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Социальная проба </a:t>
          </a:r>
          <a:r>
            <a:rPr lang="ru-RU" sz="1600" kern="1200" dirty="0" smtClean="0"/>
            <a:t>- вид социального взаимодействия, в ходе которого подросток получает и присваивает информацию о социальных объектах и явлениях, получает и осознает опыт своего социального взаимодействия.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2362653" y="91563"/>
        <a:ext cx="4414993" cy="1754448"/>
      </dsp:txXfrm>
    </dsp:sp>
    <dsp:sp modelId="{0C83F294-916C-4B66-BCE7-CA8328BA48D6}">
      <dsp:nvSpPr>
        <dsp:cNvPr id="0" name=""/>
        <dsp:cNvSpPr/>
      </dsp:nvSpPr>
      <dsp:spPr>
        <a:xfrm rot="2392138">
          <a:off x="5610902" y="4400512"/>
          <a:ext cx="3568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8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E5833-C129-451E-A451-84755FA241F6}">
      <dsp:nvSpPr>
        <dsp:cNvPr id="0" name=""/>
        <dsp:cNvSpPr/>
      </dsp:nvSpPr>
      <dsp:spPr>
        <a:xfrm>
          <a:off x="5711700" y="4514904"/>
          <a:ext cx="3098986" cy="2229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Социальная практика </a:t>
          </a:r>
          <a:r>
            <a:rPr lang="ru-RU" sz="1600" kern="1200" dirty="0" smtClean="0"/>
            <a:t>- это   процесс освоения и отработки социальных навыков </a:t>
          </a:r>
          <a:endParaRPr lang="ru-RU" sz="1600" kern="1200" dirty="0"/>
        </a:p>
      </dsp:txBody>
      <dsp:txXfrm>
        <a:off x="5820550" y="4623754"/>
        <a:ext cx="2881286" cy="2012112"/>
      </dsp:txXfrm>
    </dsp:sp>
    <dsp:sp modelId="{C9C9FDD5-8EFD-4FD2-AE00-CDFC533E58A7}">
      <dsp:nvSpPr>
        <dsp:cNvPr id="0" name=""/>
        <dsp:cNvSpPr/>
      </dsp:nvSpPr>
      <dsp:spPr>
        <a:xfrm rot="8496717">
          <a:off x="3167475" y="4403687"/>
          <a:ext cx="518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5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0DA89-1CCC-4FDB-9A4C-42343E18FE5B}">
      <dsp:nvSpPr>
        <dsp:cNvPr id="0" name=""/>
        <dsp:cNvSpPr/>
      </dsp:nvSpPr>
      <dsp:spPr>
        <a:xfrm>
          <a:off x="333312" y="4564694"/>
          <a:ext cx="3091588" cy="2130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Социальный проект </a:t>
          </a:r>
          <a:r>
            <a:rPr lang="ru-RU" sz="1600" kern="1200" dirty="0" smtClean="0"/>
            <a:t>- создание нового, ранее не существовавшего, как минимум в ближайшем социальном окружении, социально значимого продукта. </a:t>
          </a:r>
          <a:br>
            <a:rPr lang="ru-RU" sz="1600" kern="1200" dirty="0" smtClean="0"/>
          </a:br>
          <a:r>
            <a:rPr lang="ru-RU" sz="1600" kern="1200" dirty="0" smtClean="0"/>
            <a:t> 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437301" y="4668683"/>
        <a:ext cx="2883610" cy="1922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E7835-DD8F-4012-86B4-2E772B89F49E}">
      <dsp:nvSpPr>
        <dsp:cNvPr id="0" name=""/>
        <dsp:cNvSpPr/>
      </dsp:nvSpPr>
      <dsp:spPr>
        <a:xfrm>
          <a:off x="3536156" y="168"/>
          <a:ext cx="2071687" cy="20716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Учащиеся 6-7 классов</a:t>
          </a:r>
          <a:endParaRPr lang="ru-RU" sz="1600" b="1" kern="1200" dirty="0"/>
        </a:p>
      </dsp:txBody>
      <dsp:txXfrm>
        <a:off x="3839548" y="303560"/>
        <a:ext cx="1464903" cy="1464903"/>
      </dsp:txXfrm>
    </dsp:sp>
    <dsp:sp modelId="{A34CF11E-DE0D-4849-B77A-867465514DE4}">
      <dsp:nvSpPr>
        <dsp:cNvPr id="0" name=""/>
        <dsp:cNvSpPr/>
      </dsp:nvSpPr>
      <dsp:spPr>
        <a:xfrm rot="1905450">
          <a:off x="5663982" y="1597430"/>
          <a:ext cx="759545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79684" y="1682069"/>
        <a:ext cx="549787" cy="419516"/>
      </dsp:txXfrm>
    </dsp:sp>
    <dsp:sp modelId="{F881AB0B-A690-4E49-BC54-6416763234F4}">
      <dsp:nvSpPr>
        <dsp:cNvPr id="0" name=""/>
        <dsp:cNvSpPr/>
      </dsp:nvSpPr>
      <dsp:spPr>
        <a:xfrm>
          <a:off x="6516222" y="1844828"/>
          <a:ext cx="2071687" cy="20716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Создаются  условия для социальной пробы через </a:t>
          </a:r>
          <a:endParaRPr lang="ru-RU" sz="1400" b="1" i="0" kern="1200" dirty="0"/>
        </a:p>
      </dsp:txBody>
      <dsp:txXfrm>
        <a:off x="6819614" y="2148220"/>
        <a:ext cx="1464903" cy="1464903"/>
      </dsp:txXfrm>
    </dsp:sp>
    <dsp:sp modelId="{CD838982-BC59-4DD2-94CC-C194A674D313}">
      <dsp:nvSpPr>
        <dsp:cNvPr id="0" name=""/>
        <dsp:cNvSpPr/>
      </dsp:nvSpPr>
      <dsp:spPr>
        <a:xfrm rot="6755727">
          <a:off x="6651110" y="3986384"/>
          <a:ext cx="59060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6773740" y="4044432"/>
        <a:ext cx="413425" cy="419516"/>
      </dsp:txXfrm>
    </dsp:sp>
    <dsp:sp modelId="{537C4519-2588-4BCC-A6D6-55FABAE831B7}">
      <dsp:nvSpPr>
        <dsp:cNvPr id="0" name=""/>
        <dsp:cNvSpPr/>
      </dsp:nvSpPr>
      <dsp:spPr>
        <a:xfrm>
          <a:off x="5292074" y="4786312"/>
          <a:ext cx="2071687" cy="20716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организацию тематических классных часов, экскурсий</a:t>
          </a:r>
          <a:endParaRPr lang="ru-RU" sz="1400" b="1" kern="1200" dirty="0"/>
        </a:p>
      </dsp:txBody>
      <dsp:txXfrm>
        <a:off x="5595466" y="5089704"/>
        <a:ext cx="1464903" cy="1464903"/>
      </dsp:txXfrm>
    </dsp:sp>
    <dsp:sp modelId="{41B4C48D-AF24-4F98-ACAB-BB575664B528}">
      <dsp:nvSpPr>
        <dsp:cNvPr id="0" name=""/>
        <dsp:cNvSpPr/>
      </dsp:nvSpPr>
      <dsp:spPr>
        <a:xfrm rot="10800174">
          <a:off x="4362607" y="5472475"/>
          <a:ext cx="656823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4559654" y="5612319"/>
        <a:ext cx="459776" cy="419516"/>
      </dsp:txXfrm>
    </dsp:sp>
    <dsp:sp modelId="{EBB49F6D-ABE6-4EE7-B1AF-08E22BF774D3}">
      <dsp:nvSpPr>
        <dsp:cNvPr id="0" name=""/>
        <dsp:cNvSpPr/>
      </dsp:nvSpPr>
      <dsp:spPr>
        <a:xfrm>
          <a:off x="1981098" y="4786144"/>
          <a:ext cx="2071687" cy="20716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социологических исследований, встреч с компетентными специалистами.</a:t>
          </a:r>
          <a:endParaRPr lang="ru-RU" sz="1400" b="1" kern="1200" dirty="0"/>
        </a:p>
      </dsp:txBody>
      <dsp:txXfrm>
        <a:off x="2284490" y="5089536"/>
        <a:ext cx="1464903" cy="1464903"/>
      </dsp:txXfrm>
    </dsp:sp>
    <dsp:sp modelId="{496EF3F7-87EC-4053-9A0F-C67B2C8CC219}">
      <dsp:nvSpPr>
        <dsp:cNvPr id="0" name=""/>
        <dsp:cNvSpPr/>
      </dsp:nvSpPr>
      <dsp:spPr>
        <a:xfrm rot="14427293">
          <a:off x="1929537" y="4088661"/>
          <a:ext cx="60617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2065300" y="4307603"/>
        <a:ext cx="424324" cy="419516"/>
      </dsp:txXfrm>
    </dsp:sp>
    <dsp:sp modelId="{05E5228F-27ED-48F0-A849-EA3DC9942C76}">
      <dsp:nvSpPr>
        <dsp:cNvPr id="0" name=""/>
        <dsp:cNvSpPr/>
      </dsp:nvSpPr>
      <dsp:spPr>
        <a:xfrm>
          <a:off x="395547" y="1988834"/>
          <a:ext cx="2071687" cy="20716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Получение  ребенком опыта самостоятельного социального действия.</a:t>
          </a:r>
          <a:endParaRPr lang="ru-RU" sz="1400" b="1" kern="1200" dirty="0"/>
        </a:p>
      </dsp:txBody>
      <dsp:txXfrm>
        <a:off x="698939" y="2292226"/>
        <a:ext cx="1464903" cy="1464903"/>
      </dsp:txXfrm>
    </dsp:sp>
    <dsp:sp modelId="{793EAFDA-1501-4D2D-8123-5638E2B639D2}">
      <dsp:nvSpPr>
        <dsp:cNvPr id="0" name=""/>
        <dsp:cNvSpPr/>
      </dsp:nvSpPr>
      <dsp:spPr>
        <a:xfrm rot="19659455">
          <a:off x="2544757" y="1693953"/>
          <a:ext cx="87216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2561027" y="1889900"/>
        <a:ext cx="662409" cy="419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E7835-DD8F-4012-86B4-2E772B89F49E}">
      <dsp:nvSpPr>
        <dsp:cNvPr id="0" name=""/>
        <dsp:cNvSpPr/>
      </dsp:nvSpPr>
      <dsp:spPr>
        <a:xfrm>
          <a:off x="3536156" y="168"/>
          <a:ext cx="2071687" cy="207168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Учащиеся 8-9 классов</a:t>
          </a:r>
          <a:endParaRPr lang="ru-RU" sz="1600" b="1" kern="1200" dirty="0"/>
        </a:p>
      </dsp:txBody>
      <dsp:txXfrm>
        <a:off x="3839548" y="303560"/>
        <a:ext cx="1464903" cy="1464903"/>
      </dsp:txXfrm>
    </dsp:sp>
    <dsp:sp modelId="{A34CF11E-DE0D-4849-B77A-867465514DE4}">
      <dsp:nvSpPr>
        <dsp:cNvPr id="0" name=""/>
        <dsp:cNvSpPr/>
      </dsp:nvSpPr>
      <dsp:spPr>
        <a:xfrm rot="1905450">
          <a:off x="5663982" y="1597430"/>
          <a:ext cx="759545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79684" y="1682069"/>
        <a:ext cx="549787" cy="419516"/>
      </dsp:txXfrm>
    </dsp:sp>
    <dsp:sp modelId="{F881AB0B-A690-4E49-BC54-6416763234F4}">
      <dsp:nvSpPr>
        <dsp:cNvPr id="0" name=""/>
        <dsp:cNvSpPr/>
      </dsp:nvSpPr>
      <dsp:spPr>
        <a:xfrm>
          <a:off x="6516222" y="1844828"/>
          <a:ext cx="2071687" cy="207168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Создать условия для социальной практики через</a:t>
          </a:r>
          <a:endParaRPr lang="ru-RU" sz="1400" b="1" i="0" kern="1200" dirty="0"/>
        </a:p>
      </dsp:txBody>
      <dsp:txXfrm>
        <a:off x="6819614" y="2148220"/>
        <a:ext cx="1464903" cy="1464903"/>
      </dsp:txXfrm>
    </dsp:sp>
    <dsp:sp modelId="{CD838982-BC59-4DD2-94CC-C194A674D313}">
      <dsp:nvSpPr>
        <dsp:cNvPr id="0" name=""/>
        <dsp:cNvSpPr/>
      </dsp:nvSpPr>
      <dsp:spPr>
        <a:xfrm rot="6755727">
          <a:off x="6651110" y="3986384"/>
          <a:ext cx="59060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6773740" y="4044432"/>
        <a:ext cx="413425" cy="419516"/>
      </dsp:txXfrm>
    </dsp:sp>
    <dsp:sp modelId="{537C4519-2588-4BCC-A6D6-55FABAE831B7}">
      <dsp:nvSpPr>
        <dsp:cNvPr id="0" name=""/>
        <dsp:cNvSpPr/>
      </dsp:nvSpPr>
      <dsp:spPr>
        <a:xfrm>
          <a:off x="5292074" y="4786312"/>
          <a:ext cx="2071687" cy="207168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обучение методу  реализации социального проекта на занятиях элективного курса</a:t>
          </a:r>
          <a:endParaRPr lang="ru-RU" sz="1400" b="1" kern="1200" dirty="0"/>
        </a:p>
      </dsp:txBody>
      <dsp:txXfrm>
        <a:off x="5595466" y="5089704"/>
        <a:ext cx="1464903" cy="1464903"/>
      </dsp:txXfrm>
    </dsp:sp>
    <dsp:sp modelId="{41B4C48D-AF24-4F98-ACAB-BB575664B528}">
      <dsp:nvSpPr>
        <dsp:cNvPr id="0" name=""/>
        <dsp:cNvSpPr/>
      </dsp:nvSpPr>
      <dsp:spPr>
        <a:xfrm rot="10800174">
          <a:off x="4471659" y="5472479"/>
          <a:ext cx="579760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4645587" y="5612322"/>
        <a:ext cx="405832" cy="419516"/>
      </dsp:txXfrm>
    </dsp:sp>
    <dsp:sp modelId="{EBB49F6D-ABE6-4EE7-B1AF-08E22BF774D3}">
      <dsp:nvSpPr>
        <dsp:cNvPr id="0" name=""/>
        <dsp:cNvSpPr/>
      </dsp:nvSpPr>
      <dsp:spPr>
        <a:xfrm>
          <a:off x="1835696" y="4786144"/>
          <a:ext cx="2362490" cy="207168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обучение взаимодействию с государственными и коммерческими учреждениями</a:t>
          </a:r>
          <a:endParaRPr lang="ru-RU" sz="1400" b="1" kern="1200" dirty="0"/>
        </a:p>
      </dsp:txBody>
      <dsp:txXfrm>
        <a:off x="2181675" y="5089536"/>
        <a:ext cx="1670532" cy="1464903"/>
      </dsp:txXfrm>
    </dsp:sp>
    <dsp:sp modelId="{496EF3F7-87EC-4053-9A0F-C67B2C8CC219}">
      <dsp:nvSpPr>
        <dsp:cNvPr id="0" name=""/>
        <dsp:cNvSpPr/>
      </dsp:nvSpPr>
      <dsp:spPr>
        <a:xfrm rot="14427293">
          <a:off x="1929873" y="4075049"/>
          <a:ext cx="590075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2062030" y="4291890"/>
        <a:ext cx="413053" cy="419516"/>
      </dsp:txXfrm>
    </dsp:sp>
    <dsp:sp modelId="{05E5228F-27ED-48F0-A849-EA3DC9942C76}">
      <dsp:nvSpPr>
        <dsp:cNvPr id="0" name=""/>
        <dsp:cNvSpPr/>
      </dsp:nvSpPr>
      <dsp:spPr>
        <a:xfrm>
          <a:off x="395547" y="1988834"/>
          <a:ext cx="2071687" cy="207168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позитивного отношения школьника к базовым ценностям общества</a:t>
          </a:r>
          <a:endParaRPr lang="ru-RU" sz="1400" b="1" kern="1200" dirty="0"/>
        </a:p>
      </dsp:txBody>
      <dsp:txXfrm>
        <a:off x="698939" y="2292226"/>
        <a:ext cx="1464903" cy="1464903"/>
      </dsp:txXfrm>
    </dsp:sp>
    <dsp:sp modelId="{793EAFDA-1501-4D2D-8123-5638E2B639D2}">
      <dsp:nvSpPr>
        <dsp:cNvPr id="0" name=""/>
        <dsp:cNvSpPr/>
      </dsp:nvSpPr>
      <dsp:spPr>
        <a:xfrm rot="19659455">
          <a:off x="2544757" y="1693953"/>
          <a:ext cx="87216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2561027" y="1889900"/>
        <a:ext cx="662409" cy="419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E7835-DD8F-4012-86B4-2E772B89F49E}">
      <dsp:nvSpPr>
        <dsp:cNvPr id="0" name=""/>
        <dsp:cNvSpPr/>
      </dsp:nvSpPr>
      <dsp:spPr>
        <a:xfrm>
          <a:off x="3580428" y="168"/>
          <a:ext cx="2071687" cy="20716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Учащиеся 10-11 классов</a:t>
          </a:r>
          <a:endParaRPr lang="ru-RU" sz="1600" b="1" kern="1200" dirty="0"/>
        </a:p>
      </dsp:txBody>
      <dsp:txXfrm>
        <a:off x="3883820" y="303560"/>
        <a:ext cx="1464903" cy="1464903"/>
      </dsp:txXfrm>
    </dsp:sp>
    <dsp:sp modelId="{A34CF11E-DE0D-4849-B77A-867465514DE4}">
      <dsp:nvSpPr>
        <dsp:cNvPr id="0" name=""/>
        <dsp:cNvSpPr/>
      </dsp:nvSpPr>
      <dsp:spPr>
        <a:xfrm rot="1905450">
          <a:off x="5851268" y="1416304"/>
          <a:ext cx="759545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866970" y="1500943"/>
        <a:ext cx="549787" cy="419516"/>
      </dsp:txXfrm>
    </dsp:sp>
    <dsp:sp modelId="{F881AB0B-A690-4E49-BC54-6416763234F4}">
      <dsp:nvSpPr>
        <dsp:cNvPr id="0" name=""/>
        <dsp:cNvSpPr/>
      </dsp:nvSpPr>
      <dsp:spPr>
        <a:xfrm>
          <a:off x="6560494" y="1844828"/>
          <a:ext cx="2071687" cy="20716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Создать условия для социального самоопределения</a:t>
          </a:r>
          <a:endParaRPr lang="ru-RU" sz="1400" b="1" i="0" kern="1200" dirty="0"/>
        </a:p>
      </dsp:txBody>
      <dsp:txXfrm>
        <a:off x="6863886" y="2148220"/>
        <a:ext cx="1464903" cy="1464903"/>
      </dsp:txXfrm>
    </dsp:sp>
    <dsp:sp modelId="{CD838982-BC59-4DD2-94CC-C194A674D313}">
      <dsp:nvSpPr>
        <dsp:cNvPr id="0" name=""/>
        <dsp:cNvSpPr/>
      </dsp:nvSpPr>
      <dsp:spPr>
        <a:xfrm rot="6352345">
          <a:off x="6920806" y="3987583"/>
          <a:ext cx="522785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7020670" y="4051994"/>
        <a:ext cx="365950" cy="419516"/>
      </dsp:txXfrm>
    </dsp:sp>
    <dsp:sp modelId="{537C4519-2588-4BCC-A6D6-55FABAE831B7}">
      <dsp:nvSpPr>
        <dsp:cNvPr id="0" name=""/>
        <dsp:cNvSpPr/>
      </dsp:nvSpPr>
      <dsp:spPr>
        <a:xfrm>
          <a:off x="5724122" y="4786308"/>
          <a:ext cx="2071687" cy="20716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 помощью разработки и осуществления проектов </a:t>
          </a:r>
          <a:endParaRPr lang="ru-RU" sz="1400" b="1" kern="1200" dirty="0"/>
        </a:p>
      </dsp:txBody>
      <dsp:txXfrm>
        <a:off x="6027514" y="5089700"/>
        <a:ext cx="1464903" cy="1464903"/>
      </dsp:txXfrm>
    </dsp:sp>
    <dsp:sp modelId="{41B4C48D-AF24-4F98-ACAB-BB575664B528}">
      <dsp:nvSpPr>
        <dsp:cNvPr id="0" name=""/>
        <dsp:cNvSpPr/>
      </dsp:nvSpPr>
      <dsp:spPr>
        <a:xfrm rot="10799997">
          <a:off x="4417644" y="5472557"/>
          <a:ext cx="92324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4627402" y="5612396"/>
        <a:ext cx="713486" cy="419516"/>
      </dsp:txXfrm>
    </dsp:sp>
    <dsp:sp modelId="{EBB49F6D-ABE6-4EE7-B1AF-08E22BF774D3}">
      <dsp:nvSpPr>
        <dsp:cNvPr id="0" name=""/>
        <dsp:cNvSpPr/>
      </dsp:nvSpPr>
      <dsp:spPr>
        <a:xfrm>
          <a:off x="1331635" y="4786312"/>
          <a:ext cx="2650516" cy="20716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примерить различные социальные роли, что поможет определиться с выбором жизненного пути</a:t>
          </a:r>
          <a:endParaRPr lang="ru-RU" sz="1400" b="1" kern="1200" dirty="0"/>
        </a:p>
      </dsp:txBody>
      <dsp:txXfrm>
        <a:off x="1719794" y="5089704"/>
        <a:ext cx="1874198" cy="1464903"/>
      </dsp:txXfrm>
    </dsp:sp>
    <dsp:sp modelId="{496EF3F7-87EC-4053-9A0F-C67B2C8CC219}">
      <dsp:nvSpPr>
        <dsp:cNvPr id="0" name=""/>
        <dsp:cNvSpPr/>
      </dsp:nvSpPr>
      <dsp:spPr>
        <a:xfrm rot="14826490">
          <a:off x="1823732" y="4077406"/>
          <a:ext cx="488120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1925431" y="4284696"/>
        <a:ext cx="341684" cy="419516"/>
      </dsp:txXfrm>
    </dsp:sp>
    <dsp:sp modelId="{05E5228F-27ED-48F0-A849-EA3DC9942C76}">
      <dsp:nvSpPr>
        <dsp:cNvPr id="0" name=""/>
        <dsp:cNvSpPr/>
      </dsp:nvSpPr>
      <dsp:spPr>
        <a:xfrm>
          <a:off x="351275" y="1988834"/>
          <a:ext cx="2248775" cy="207168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собственного мнения по важнейшим проблемам жизни</a:t>
          </a:r>
          <a:endParaRPr lang="ru-RU" sz="1400" b="1" kern="1200" dirty="0"/>
        </a:p>
      </dsp:txBody>
      <dsp:txXfrm>
        <a:off x="680600" y="2292226"/>
        <a:ext cx="1590125" cy="1464903"/>
      </dsp:txXfrm>
    </dsp:sp>
    <dsp:sp modelId="{793EAFDA-1501-4D2D-8123-5638E2B639D2}">
      <dsp:nvSpPr>
        <dsp:cNvPr id="0" name=""/>
        <dsp:cNvSpPr/>
      </dsp:nvSpPr>
      <dsp:spPr>
        <a:xfrm rot="19659455">
          <a:off x="2631675" y="1677170"/>
          <a:ext cx="839883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2647945" y="1873117"/>
        <a:ext cx="630125" cy="419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7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1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7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7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6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3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3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3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5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176A-20D3-42E6-BC8B-F4A32E4872F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3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2408626"/>
            <a:ext cx="66967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Aharoni" pitchFamily="2" charset="-79"/>
              </a:rPr>
              <a:t>Школа социального партнерства как компонент современной образовательной среды</a:t>
            </a:r>
            <a:endParaRPr lang="ru-RU" sz="2800" dirty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50150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Думченко О. Ю.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МБОУ «СОШ №23»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98190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D:\Рабочий стол\школа\КОНКУРСЫ\ПРОЕКТ посланницы красоты\девочки\aKwogVSoXg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15500"/>
            <a:ext cx="2621525" cy="29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2987824" y="2316886"/>
            <a:ext cx="3168352" cy="20882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Школа</a:t>
            </a:r>
          </a:p>
          <a:p>
            <a:pPr algn="ctr"/>
            <a:r>
              <a:rPr lang="ru-RU" sz="2000" b="1" dirty="0" smtClean="0"/>
              <a:t>Социального</a:t>
            </a:r>
          </a:p>
          <a:p>
            <a:pPr algn="ctr"/>
            <a:r>
              <a:rPr lang="ru-RU" sz="2000" b="1" dirty="0" smtClean="0"/>
              <a:t>партнерства</a:t>
            </a:r>
            <a:endParaRPr lang="ru-RU" sz="2000" b="1" dirty="0"/>
          </a:p>
        </p:txBody>
      </p:sp>
      <p:sp>
        <p:nvSpPr>
          <p:cNvPr id="6" name="Пятно 1 5"/>
          <p:cNvSpPr/>
          <p:nvPr/>
        </p:nvSpPr>
        <p:spPr>
          <a:xfrm>
            <a:off x="5580112" y="3416918"/>
            <a:ext cx="2520280" cy="2304256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Педагоги</a:t>
            </a:r>
            <a:endParaRPr lang="ru-RU" sz="2000" b="1" dirty="0"/>
          </a:p>
        </p:txBody>
      </p:sp>
      <p:sp>
        <p:nvSpPr>
          <p:cNvPr id="7" name="Пятно 1 6"/>
          <p:cNvSpPr/>
          <p:nvPr/>
        </p:nvSpPr>
        <p:spPr>
          <a:xfrm>
            <a:off x="1763687" y="3760120"/>
            <a:ext cx="2448273" cy="189332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Родители</a:t>
            </a:r>
            <a:endParaRPr lang="ru-RU" sz="2000" b="1" dirty="0"/>
          </a:p>
        </p:txBody>
      </p:sp>
      <p:sp>
        <p:nvSpPr>
          <p:cNvPr id="8" name="Пятно 1 7"/>
          <p:cNvSpPr/>
          <p:nvPr/>
        </p:nvSpPr>
        <p:spPr>
          <a:xfrm>
            <a:off x="1259632" y="620688"/>
            <a:ext cx="3960440" cy="1946503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Администрация школы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364088" y="404664"/>
            <a:ext cx="2952328" cy="936104"/>
          </a:xfrm>
          <a:prstGeom prst="wedgeRectCallout">
            <a:avLst>
              <a:gd name="adj1" fmla="val -64866"/>
              <a:gd name="adj2" fmla="val 3543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Функционирование воспитательной системы школы  в обновленной среде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51520" y="5805264"/>
            <a:ext cx="4032448" cy="936104"/>
          </a:xfrm>
          <a:prstGeom prst="wedgeRectCallout">
            <a:avLst>
              <a:gd name="adj1" fmla="val 19692"/>
              <a:gd name="adj2" fmla="val -7388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Вовлечение </a:t>
            </a: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воспитательную работу школы, что поспособствует более тесному контакту и взаимопониманию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580112" y="5805264"/>
            <a:ext cx="3096344" cy="792088"/>
          </a:xfrm>
          <a:prstGeom prst="wedgeRectCallout">
            <a:avLst>
              <a:gd name="adj1" fmla="val 2335"/>
              <a:gd name="adj2" fmla="val -9729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Освоение новых методов воспитательной работы через социальное 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2728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ю\Desktop\Проект\IMG-20150219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662">
            <a:off x="251520" y="3256183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школа\КОНКУРСЫ\проект МУЗЕЙ\ПОРТФОЛИО ПРОЕКТА\фото проекта\посещение музейного центра\DSC0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16">
            <a:off x="194748" y="404664"/>
            <a:ext cx="2549782" cy="23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школа\КОНКУРСЫ\проект МУЗЕЙ\ПОРТФОЛИО ПРОЕКТА\фото проекта\печать фото\DSC01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943">
            <a:off x="2790240" y="4194320"/>
            <a:ext cx="2629169" cy="24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чий стол\школа\КОНКУРСЫ\проект МУЗЕЙ\ПОРТФОЛИО ПРОЕКТА\фото проекта\печать фото\DSC01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115">
            <a:off x="5626019" y="414908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7864" y="836712"/>
            <a:ext cx="51125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Мы уверены, что благодаря деятельности «Школы социального партнерства» сформируются те значимые, одобряемые обществом навыки поведения, которые помогут нашим учащимся успешно реализовать себя в будущем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3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\Desktop\fg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19050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467544" y="4071942"/>
            <a:ext cx="2880320" cy="1213737"/>
          </a:xfrm>
          <a:prstGeom prst="wedgeEllipseCallout">
            <a:avLst>
              <a:gd name="adj1" fmla="val 64228"/>
              <a:gd name="adj2" fmla="val -4857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Освоение социальных норм, правил поведения, ролей и форм социальной жизни в группах и сообществах</a:t>
            </a:r>
            <a:endParaRPr lang="ru-RU" sz="12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194137" y="428604"/>
            <a:ext cx="2592288" cy="1272204"/>
          </a:xfrm>
          <a:prstGeom prst="wedgeEllipseCallout">
            <a:avLst>
              <a:gd name="adj1" fmla="val 50509"/>
              <a:gd name="adj2" fmla="val 88509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Ф</a:t>
            </a:r>
            <a:r>
              <a:rPr lang="ru-RU" sz="1200" b="1" dirty="0" smtClean="0"/>
              <a:t>ормирование основ критического мышления</a:t>
            </a:r>
            <a:endParaRPr lang="ru-RU" sz="1200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568482" y="1928802"/>
            <a:ext cx="2088232" cy="1356182"/>
          </a:xfrm>
          <a:prstGeom prst="wedgeEllipseCallout">
            <a:avLst>
              <a:gd name="adj1" fmla="val 103263"/>
              <a:gd name="adj2" fmla="val 48811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Участие в школьном самоуправлении и в общественной жизни</a:t>
            </a:r>
            <a:endParaRPr lang="ru-RU" sz="1200" b="1" dirty="0"/>
          </a:p>
        </p:txBody>
      </p:sp>
      <p:pic>
        <p:nvPicPr>
          <p:cNvPr id="1031" name="Picture 7" descr="C:\Users\Ксю\Desktop\пикчи\old-doors-house-images-pictures-photos-pics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30243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Социальное проектирование - это социально значимая, самостоятельная и ориентированная на практический результат деятельность ученика</a:t>
            </a:r>
          </a:p>
        </p:txBody>
      </p:sp>
      <p:pic>
        <p:nvPicPr>
          <p:cNvPr id="1027" name="Picture 3" descr="C:\Users\Ксю\Desktop\пикчи\0403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3284984"/>
            <a:ext cx="4608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Привлечение внимания воспитанников к актуальным социальным проблемам местного сообщества.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Включение обучающихся в реальную практическую деятельность по разрешению одной из этих проблем  силами самих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071538" y="714357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pic>
        <p:nvPicPr>
          <p:cNvPr id="5122" name="Picture 2" descr="C:\Users\Ксю\Desktop\пикчи\n260320143321730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581"/>
            <a:ext cx="30963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чий стол\школа\КОНКУРСЫ\проект площадки\для печати\Изображение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257">
            <a:off x="6238369" y="405474"/>
            <a:ext cx="2776841" cy="26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бочий стол\школа\КОНКУРСЫ\проект МУЗЕЙ\ПОРТФОЛИО ПРОЕКТА\фото проекта\DSC01129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448">
            <a:off x="164287" y="3677549"/>
            <a:ext cx="283093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сю\Desktop\Проект\DSC006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444">
            <a:off x="6684841" y="3611029"/>
            <a:ext cx="2304317" cy="29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2940" y="650012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Концепция воспитательной системы нашего образовательного учреждения разработана с ориентацией на модель выпускника как социально-адаптированного, образованного человека, личность свободную, культурную, гуманную, способную к саморазвитию</a:t>
            </a:r>
          </a:p>
        </p:txBody>
      </p:sp>
      <p:pic>
        <p:nvPicPr>
          <p:cNvPr id="5127" name="Picture 7" descr="D:\Рабочий стол\школа\КОНКУРСЫ\форсайт\фото\IMG_20121008_1143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038">
            <a:off x="107504" y="541085"/>
            <a:ext cx="2452438" cy="26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Учащиеся нашей школы </a:t>
            </a:r>
            <a:r>
              <a:rPr lang="ru-RU" b="1" dirty="0" smtClean="0">
                <a:solidFill>
                  <a:srgbClr val="002060"/>
                </a:solidFill>
              </a:rPr>
              <a:t>работали над  проектами </a:t>
            </a:r>
            <a:r>
              <a:rPr lang="ru-RU" b="1" dirty="0">
                <a:solidFill>
                  <a:srgbClr val="002060"/>
                </a:solidFill>
              </a:rPr>
              <a:t>различной </a:t>
            </a:r>
            <a:r>
              <a:rPr lang="ru-RU" b="1" dirty="0" smtClean="0">
                <a:solidFill>
                  <a:srgbClr val="002060"/>
                </a:solidFill>
              </a:rPr>
              <a:t>направленности:</a:t>
            </a:r>
            <a:endParaRPr lang="ru-RU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Проект </a:t>
            </a:r>
            <a:r>
              <a:rPr lang="ru-RU" b="1" dirty="0">
                <a:solidFill>
                  <a:srgbClr val="002060"/>
                </a:solidFill>
              </a:rPr>
              <a:t>«Внимание! Дорога!» </a:t>
            </a:r>
            <a:r>
              <a:rPr lang="ru-RU" dirty="0">
                <a:solidFill>
                  <a:srgbClr val="002060"/>
                </a:solidFill>
              </a:rPr>
              <a:t>по благоустройству территории микрорайона позволил осуществить ремонт подъездных путей к зданию школы;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Проект </a:t>
            </a:r>
            <a:r>
              <a:rPr lang="ru-RU" b="1" dirty="0">
                <a:solidFill>
                  <a:srgbClr val="002060"/>
                </a:solidFill>
              </a:rPr>
              <a:t>«Человек животным друг» </a:t>
            </a:r>
            <a:r>
              <a:rPr lang="ru-RU" dirty="0">
                <a:solidFill>
                  <a:srgbClr val="002060"/>
                </a:solidFill>
              </a:rPr>
              <a:t>по охране окружающей среды за два года реализации сумел сохранить жизнь популяции белок в пришкольном сквере;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Проект </a:t>
            </a:r>
            <a:r>
              <a:rPr lang="ru-RU" b="1" dirty="0">
                <a:solidFill>
                  <a:srgbClr val="002060"/>
                </a:solidFill>
              </a:rPr>
              <a:t>«Виртуальный музей»  </a:t>
            </a:r>
            <a:r>
              <a:rPr lang="ru-RU" dirty="0">
                <a:solidFill>
                  <a:srgbClr val="002060"/>
                </a:solidFill>
              </a:rPr>
              <a:t>привлек внимание учащихся и выпускников разных лет к истории нашего образовательного учреждения;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Проект </a:t>
            </a:r>
            <a:r>
              <a:rPr lang="ru-RU" b="1" dirty="0">
                <a:solidFill>
                  <a:srgbClr val="002060"/>
                </a:solidFill>
              </a:rPr>
              <a:t>«Книги в больницы»  </a:t>
            </a:r>
            <a:r>
              <a:rPr lang="ru-RU" dirty="0">
                <a:solidFill>
                  <a:srgbClr val="002060"/>
                </a:solidFill>
              </a:rPr>
              <a:t>помог разнообразить досуг пациентов Находкинских медицинских стационаров.</a:t>
            </a:r>
          </a:p>
          <a:p>
            <a:endParaRPr lang="ru-RU" dirty="0"/>
          </a:p>
        </p:txBody>
      </p:sp>
      <p:pic>
        <p:nvPicPr>
          <p:cNvPr id="6146" name="Picture 2" descr="C:\Users\Ксю\Desktop\Проект\IMG-20150219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41537"/>
            <a:ext cx="2315509" cy="30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\школа\КОНКУРСЫ\проект МУЗЕЙ\ПОРТФОЛИО ПРОЕКТА\фото проекта\DSC01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957">
            <a:off x="253265" y="2894155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Рабочий стол\школа\КОНКУРСЫ\проект площадки\для печати\Изображение 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748">
            <a:off x="6740251" y="2636912"/>
            <a:ext cx="2119783" cy="22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Рабочий стол\школа\КОНКУРСЫ\проект площадки\для печати\Изображение 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277">
            <a:off x="1505286" y="4749294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95454508"/>
              </p:ext>
            </p:extLst>
          </p:nvPr>
        </p:nvGraphicFramePr>
        <p:xfrm>
          <a:off x="4572000" y="2780928"/>
          <a:ext cx="5231904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C:\Users\Ксю\Desktop\пикчи\84253527_Zadach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98549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сю\Desktop\пикчи\8d07beed58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1354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4716016" y="836712"/>
            <a:ext cx="3600400" cy="1292133"/>
          </a:xfrm>
          <a:prstGeom prst="wedgeEllipseCallout">
            <a:avLst>
              <a:gd name="adj1" fmla="val -38886"/>
              <a:gd name="adj2" fmla="val 81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Проблемы???</a:t>
            </a:r>
            <a:endParaRPr lang="ru-RU" sz="2800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51520" y="188640"/>
            <a:ext cx="2883974" cy="792088"/>
          </a:xfrm>
          <a:prstGeom prst="wedgeEllipseCallout">
            <a:avLst>
              <a:gd name="adj1" fmla="val -21215"/>
              <a:gd name="adj2" fmla="val 87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Решение!!!</a:t>
            </a:r>
            <a:endParaRPr lang="ru-RU" sz="2000" b="1" dirty="0"/>
          </a:p>
        </p:txBody>
      </p:sp>
      <p:sp>
        <p:nvSpPr>
          <p:cNvPr id="9" name="Пятно 1 8"/>
          <p:cNvSpPr/>
          <p:nvPr/>
        </p:nvSpPr>
        <p:spPr>
          <a:xfrm>
            <a:off x="395536" y="4437112"/>
            <a:ext cx="3528392" cy="23042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Школа</a:t>
            </a:r>
          </a:p>
          <a:p>
            <a:pPr algn="ctr"/>
            <a:r>
              <a:rPr lang="ru-RU" sz="2000" b="1" dirty="0" smtClean="0"/>
              <a:t>Социального</a:t>
            </a:r>
          </a:p>
          <a:p>
            <a:pPr algn="ctr"/>
            <a:r>
              <a:rPr lang="ru-RU" sz="2000" b="1" dirty="0" smtClean="0"/>
              <a:t>партнерства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04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76516833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2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49279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D:\Рабочий стол\школа\КОНКУРСЫ\проект МУЗЕЙ\ПОРТФОЛИО ПРОЕКТА\фото проекта\фотки таракановой\DSC014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78" y="2348880"/>
            <a:ext cx="3228446" cy="24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61071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D:\Рабочий стол\школа\КОНКУРСЫ\проект МУЗЕЙ\ПОРТФОЛИО ПРОЕКТА\фото проекта\DSC011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30963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447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Социальное проектирование - это социально значимая, самостоятельная и ориентированная на практический результат деятельность ученика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Ксю</cp:lastModifiedBy>
  <cp:revision>28</cp:revision>
  <dcterms:created xsi:type="dcterms:W3CDTF">2014-07-07T16:24:55Z</dcterms:created>
  <dcterms:modified xsi:type="dcterms:W3CDTF">2015-09-21T08:05:17Z</dcterms:modified>
</cp:coreProperties>
</file>