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Реализация </a:t>
            </a:r>
            <a:r>
              <a:rPr lang="ru-RU" dirty="0" err="1" smtClean="0"/>
              <a:t>компетентностного</a:t>
            </a:r>
            <a:r>
              <a:rPr lang="ru-RU" smtClean="0"/>
              <a:t> подхода </a:t>
            </a:r>
            <a:r>
              <a:rPr lang="ru-RU" dirty="0" smtClean="0"/>
              <a:t>НА УРОКАХ ОБЖ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643182"/>
            <a:ext cx="8429684" cy="3786214"/>
          </a:xfrm>
        </p:spPr>
        <p:txBody>
          <a:bodyPr>
            <a:normAutofit fontScale="92500"/>
          </a:bodyPr>
          <a:lstStyle/>
          <a:p>
            <a:r>
              <a:rPr lang="ru-RU" sz="3200" b="1" dirty="0" err="1" smtClean="0"/>
              <a:t>Компетентностный</a:t>
            </a:r>
            <a:r>
              <a:rPr lang="ru-RU" sz="3200" b="1" dirty="0" smtClean="0"/>
              <a:t> подход </a:t>
            </a:r>
            <a:r>
              <a:rPr lang="ru-RU" sz="3200" dirty="0" smtClean="0"/>
              <a:t>– это подход, реализующий </a:t>
            </a:r>
            <a:r>
              <a:rPr lang="ru-RU" sz="3200" dirty="0" err="1" smtClean="0"/>
              <a:t>деятельностный</a:t>
            </a:r>
            <a:r>
              <a:rPr lang="ru-RU" sz="3200" dirty="0" smtClean="0"/>
              <a:t> характер образования, при котором учебный процесс ориентируется не на усвоение суммы информаций(сведений), а на способность человека самостоятельно действовать в различных ситуациях, применяя имеющиеся знания и накапливая новые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57200"/>
            <a:ext cx="834869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Компетенция и компетентность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28641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300" dirty="0" smtClean="0"/>
              <a:t>   </a:t>
            </a:r>
            <a:r>
              <a:rPr lang="ru-RU" sz="3300" dirty="0" err="1" smtClean="0"/>
              <a:t>Компетентностный</a:t>
            </a:r>
            <a:r>
              <a:rPr lang="ru-RU" sz="3300" dirty="0" smtClean="0"/>
              <a:t> подход включает два </a:t>
            </a:r>
          </a:p>
          <a:p>
            <a:pPr>
              <a:buNone/>
            </a:pPr>
            <a:r>
              <a:rPr lang="ru-RU" sz="3300" dirty="0" smtClean="0"/>
              <a:t>   базовых понятия:</a:t>
            </a:r>
          </a:p>
          <a:p>
            <a:r>
              <a:rPr lang="ru-RU" sz="3300" b="1" dirty="0" smtClean="0"/>
              <a:t>Компетенция</a:t>
            </a:r>
            <a:r>
              <a:rPr lang="ru-RU" sz="3300" dirty="0" smtClean="0"/>
              <a:t> - совокупность взаимосвязанных качеств личности (знаний, умений, навыков, владение способами деятельности), задаваемых по отношению к определенному кругу предметов и процессов</a:t>
            </a:r>
          </a:p>
          <a:p>
            <a:r>
              <a:rPr lang="ru-RU" sz="3300" b="1" dirty="0" smtClean="0"/>
              <a:t>Компетентность </a:t>
            </a:r>
            <a:r>
              <a:rPr lang="ru-RU" sz="3300" dirty="0" smtClean="0"/>
              <a:t>- владение, человеком соответствующей компетенцией, включающей его личностное отношение к ней и предмету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00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ключевые образовательные компетенции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Ключевые компетенции, реализуемые на </a:t>
            </a:r>
            <a:r>
              <a:rPr lang="ru-RU" dirty="0" err="1" smtClean="0"/>
              <a:t>межпредметном</a:t>
            </a:r>
            <a:r>
              <a:rPr lang="ru-RU" dirty="0" smtClean="0"/>
              <a:t> (общем для всех предметов) содержании т.е., каждый учебный предмет вносит свой вклад в формирование ключевых компетенций учащихся через содержание образования и организацию образовательного процесса.</a:t>
            </a:r>
          </a:p>
          <a:p>
            <a:r>
              <a:rPr lang="ru-RU" dirty="0" smtClean="0"/>
              <a:t>Ключевые компетенции, реализуемые в курсе ОБЖ. 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В курсе ОБЖ формируются следующие ключевые компетенции.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2149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b="1" dirty="0" smtClean="0"/>
              <a:t>    </a:t>
            </a:r>
            <a:r>
              <a:rPr lang="ru-RU" sz="3300" b="1" dirty="0" smtClean="0"/>
              <a:t>Ценностно-смысловые</a:t>
            </a:r>
          </a:p>
          <a:p>
            <a:r>
              <a:rPr lang="ru-RU" sz="2800" dirty="0" smtClean="0"/>
              <a:t>иметь ценностное отношение к здоровью и человеческой жизни, проявлять свою гражданскую позицию;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владеть способами самоопределения в ситуациях выбора на основе собственных позиций;</a:t>
            </a:r>
          </a:p>
          <a:p>
            <a:endParaRPr lang="ru-RU" sz="2800" dirty="0" smtClean="0"/>
          </a:p>
          <a:p>
            <a:r>
              <a:rPr lang="ru-RU" sz="2800" dirty="0" smtClean="0"/>
              <a:t>уметь принимать решения, брать на себя </a:t>
            </a:r>
          </a:p>
          <a:p>
            <a:pPr>
              <a:buNone/>
            </a:pPr>
            <a:r>
              <a:rPr lang="ru-RU" sz="2800" dirty="0" smtClean="0"/>
              <a:t>    ответственность за их последствия, осуществлять свои действия и поступки на основе выбранных целевых и смысловых установок;</a:t>
            </a:r>
          </a:p>
          <a:p>
            <a:endParaRPr lang="ru-RU" sz="2800" dirty="0" smtClean="0"/>
          </a:p>
          <a:p>
            <a:r>
              <a:rPr lang="ru-RU" sz="2800" dirty="0" smtClean="0"/>
              <a:t>оценивать свое поведение, черты своего характера, свое физическое и эмоциональное состояние.</a:t>
            </a:r>
          </a:p>
          <a:p>
            <a:pPr>
              <a:buNone/>
            </a:pPr>
            <a:endParaRPr lang="ru-RU" sz="2800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553480" cy="60722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b="1" dirty="0" smtClean="0"/>
              <a:t>Учебно-познавательные компетенции:</a:t>
            </a:r>
          </a:p>
          <a:p>
            <a:pPr>
              <a:buNone/>
            </a:pPr>
            <a:endParaRPr lang="ru-RU" sz="2600" b="1" dirty="0" smtClean="0"/>
          </a:p>
          <a:p>
            <a:r>
              <a:rPr lang="ru-RU" sz="2800" dirty="0" smtClean="0"/>
              <a:t>ставить цель и организовывать ее достижение;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самостоятельно организовывать свою учебную </a:t>
            </a:r>
          </a:p>
          <a:p>
            <a:pPr>
              <a:buNone/>
            </a:pPr>
            <a:r>
              <a:rPr lang="ru-RU" sz="2800" dirty="0" smtClean="0"/>
              <a:t>    деятельность: планирование, анализ, рефлексию, самооценку своей познавательной деятельности;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 решать учебно-познавательные проблемы;</a:t>
            </a:r>
          </a:p>
          <a:p>
            <a:endParaRPr lang="ru-RU" sz="2800" dirty="0" smtClean="0"/>
          </a:p>
          <a:p>
            <a:r>
              <a:rPr lang="ru-RU" sz="2800" dirty="0" smtClean="0"/>
              <a:t>осуществлять сравнение, сопоставление, классификацию, </a:t>
            </a:r>
          </a:p>
          <a:p>
            <a:pPr>
              <a:buNone/>
            </a:pPr>
            <a:r>
              <a:rPr lang="ru-RU" sz="2800" dirty="0" smtClean="0"/>
              <a:t>    ранжирование объектов по одному или нескольким предложенным основаниям, критериям; устанавливать характерные причинно-следственные связи;</a:t>
            </a:r>
          </a:p>
          <a:p>
            <a:endParaRPr lang="ru-RU" sz="2800" dirty="0" smtClean="0"/>
          </a:p>
          <a:p>
            <a:r>
              <a:rPr lang="ru-RU" sz="2800" dirty="0" smtClean="0"/>
              <a:t>самостоятельно выполнять различные творческие работы, участвовать в проектной деятельности, в организации и проведении учебно-исследовательской работы.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Коммуникативные компетенции: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553480" cy="5214974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владеть способами взаимодействия с окружающими людьми;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выступать с устным сообщением, уметь задать вопрос, корректно вести учебный диалог;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владеть разными видами речевой деятельности </a:t>
            </a:r>
          </a:p>
          <a:p>
            <a:pPr>
              <a:buNone/>
            </a:pPr>
            <a:r>
              <a:rPr lang="ru-RU" sz="2800" dirty="0" smtClean="0"/>
              <a:t>   (монолог, диалог, чтение, письмо);</a:t>
            </a:r>
          </a:p>
          <a:p>
            <a:endParaRPr lang="ru-RU" sz="2800" dirty="0" smtClean="0"/>
          </a:p>
          <a:p>
            <a:r>
              <a:rPr lang="ru-RU" sz="2800" dirty="0" smtClean="0"/>
              <a:t>владеть способами совместной деятельности в </a:t>
            </a:r>
          </a:p>
          <a:p>
            <a:pPr>
              <a:buNone/>
            </a:pPr>
            <a:r>
              <a:rPr lang="ru-RU" sz="2800" dirty="0" smtClean="0"/>
              <a:t>    группе, приемами действий в ситуациях общения.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Информационные компетенции: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553480" cy="5357850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владеть навыками работы с различными источниками информации: книгами, учебниками, справочниками, картами, </a:t>
            </a:r>
          </a:p>
          <a:p>
            <a:pPr>
              <a:buNone/>
            </a:pPr>
            <a:r>
              <a:rPr lang="ru-RU" sz="2000" dirty="0" smtClean="0"/>
              <a:t>    энциклопедиями, интернетом.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самостоятельно искать, извлекать, систематизировать и отбирать необходимую для решения учебных задач 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информацию, организовывать, преобразовывать, сохранять и передавать ее;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ориентироваться в информационных потоках, уметь выделять в них главное и необходимое: уметь осознанно воспринимать информацию, распространяемую по каналам СМИ.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/>
              <a:t>Здоровьесберегающие</a:t>
            </a:r>
            <a:r>
              <a:rPr lang="ru-RU" sz="3100" dirty="0" smtClean="0"/>
              <a:t> компетенции: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28670"/>
            <a:ext cx="8553480" cy="550072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иметь опыт ориентации в природной среде;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знать и применять правила поведения в экстремальных ситуациях: владеть способами эмоциональной саморегуляции, </a:t>
            </a:r>
            <a:r>
              <a:rPr lang="ru-RU" dirty="0" err="1" smtClean="0"/>
              <a:t>самоподдержки</a:t>
            </a:r>
            <a:r>
              <a:rPr lang="ru-RU" dirty="0" smtClean="0"/>
              <a:t> и самоконтроля;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знать и применять правила личной гигиены, уметь заботиться о собственном здоровье, личной безопасности, вести здоровый образ жизни;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владеть способами оказания первой медицинской </a:t>
            </a:r>
          </a:p>
          <a:p>
            <a:pPr>
              <a:buNone/>
            </a:pPr>
            <a:r>
              <a:rPr lang="ru-RU" dirty="0" smtClean="0"/>
              <a:t>    помощи, использовать средства индивидуальной и коллективной защиты.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Реализация </a:t>
            </a:r>
            <a:r>
              <a:rPr lang="ru-RU" sz="2800" dirty="0" err="1" smtClean="0"/>
              <a:t>компетентностного</a:t>
            </a:r>
            <a:r>
              <a:rPr lang="ru-RU" sz="2800" dirty="0" smtClean="0"/>
              <a:t> подхода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482042" cy="52864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3600" dirty="0" smtClean="0"/>
              <a:t>    </a:t>
            </a:r>
            <a:r>
              <a:rPr lang="ru-RU" sz="3600" b="1" dirty="0" smtClean="0"/>
              <a:t>Целью</a:t>
            </a:r>
            <a:r>
              <a:rPr lang="ru-RU" sz="3600" dirty="0" smtClean="0"/>
              <a:t> обучения становится не процесс передачи знаний, а достижение определенного </a:t>
            </a:r>
            <a:r>
              <a:rPr lang="ru-RU" sz="3600" b="1" dirty="0" smtClean="0"/>
              <a:t>результата.</a:t>
            </a:r>
            <a:r>
              <a:rPr lang="ru-RU" sz="3600" dirty="0" smtClean="0"/>
              <a:t> Обучение приобретает </a:t>
            </a:r>
            <a:r>
              <a:rPr lang="ru-RU" sz="3600" dirty="0" err="1" smtClean="0"/>
              <a:t>деятельностный</a:t>
            </a:r>
            <a:r>
              <a:rPr lang="ru-RU" sz="3600" dirty="0" smtClean="0"/>
              <a:t> характер (работу</a:t>
            </a:r>
            <a:r>
              <a:rPr lang="ru-RU" sz="3600" smtClean="0"/>
              <a:t> учащихся в</a:t>
            </a:r>
            <a:r>
              <a:rPr lang="ru-RU" sz="3600" dirty="0" smtClean="0"/>
              <a:t> малых группах, развитие самостоятельности учащихся и личной ответственности за принятие решения). </a:t>
            </a:r>
            <a:r>
              <a:rPr lang="ru-RU" sz="3600" b="1" dirty="0" smtClean="0"/>
              <a:t>Внеклассная работа </a:t>
            </a:r>
            <a:r>
              <a:rPr lang="ru-RU" sz="3600" dirty="0" smtClean="0"/>
              <a:t>помогает реализовывать </a:t>
            </a:r>
            <a:r>
              <a:rPr lang="ru-RU" sz="3600" dirty="0" err="1" smtClean="0"/>
              <a:t>компетентностный</a:t>
            </a:r>
            <a:r>
              <a:rPr lang="ru-RU" sz="3600" dirty="0" smtClean="0"/>
              <a:t> подход .Одним из ее видов является </a:t>
            </a:r>
            <a:r>
              <a:rPr lang="ru-RU" sz="3600" b="1" dirty="0" smtClean="0"/>
              <a:t>предметная неделя в школе.</a:t>
            </a:r>
          </a:p>
          <a:p>
            <a:pPr>
              <a:buNone/>
            </a:pP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305</TotalTime>
  <Words>132</Words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Реализация компетентностного подхода НА УРОКАХ ОБЖ</vt:lpstr>
      <vt:lpstr> Компетенция и компетентность  </vt:lpstr>
      <vt:lpstr> ключевые образовательные компетенции  </vt:lpstr>
      <vt:lpstr>В курсе ОБЖ формируются следующие ключевые компетенции. </vt:lpstr>
      <vt:lpstr> </vt:lpstr>
      <vt:lpstr>Коммуникативные компетенции: </vt:lpstr>
      <vt:lpstr>Информационные компетенции: </vt:lpstr>
      <vt:lpstr>Здоровьесберегающие компетенции: </vt:lpstr>
      <vt:lpstr>Реализация компетентностного подхода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Компетентностный подход</dc:title>
  <dc:creator>007</dc:creator>
  <cp:lastModifiedBy>007</cp:lastModifiedBy>
  <cp:revision>33</cp:revision>
  <dcterms:created xsi:type="dcterms:W3CDTF">2013-12-04T02:57:39Z</dcterms:created>
  <dcterms:modified xsi:type="dcterms:W3CDTF">2015-10-01T09:26:56Z</dcterms:modified>
</cp:coreProperties>
</file>