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2"/>
  </p:notesMasterIdLst>
  <p:sldIdLst>
    <p:sldId id="283" r:id="rId2"/>
    <p:sldId id="278" r:id="rId3"/>
    <p:sldId id="279" r:id="rId4"/>
    <p:sldId id="277" r:id="rId5"/>
    <p:sldId id="272" r:id="rId6"/>
    <p:sldId id="282" r:id="rId7"/>
    <p:sldId id="273" r:id="rId8"/>
    <p:sldId id="275" r:id="rId9"/>
    <p:sldId id="276" r:id="rId10"/>
    <p:sldId id="28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FF"/>
    <a:srgbClr val="3399FF"/>
    <a:srgbClr val="339966"/>
    <a:srgbClr val="000066"/>
    <a:srgbClr val="99CC00"/>
    <a:srgbClr val="FFCC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47399-A4CC-41BE-B82A-4167E2E69140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2AEBE-F8FA-4B40-8C5C-55E9A12FE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2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2AEBE-F8FA-4B40-8C5C-55E9A12FE46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1C41E-23F3-4B86-876F-039EAC32C9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CB4DA-DEAB-4EED-9342-166559A51E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C041F-CB9C-48CE-8A5E-A8EF7CF0FE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F5ACA-56E2-4883-8A51-9C78B6D015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1996F-7B93-468A-97E5-8AEFA89BF2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C7F9E-D35E-42DD-9E07-D168C5FED5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3D493-A012-4694-891D-191307C2C4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8771C-7C94-4A75-BFA2-F65B42179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2D31E-5FB8-43C8-BF68-42AE9B833C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80332-A9E3-4D7A-B27C-E125DA3A58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B824C-1306-49A4-9135-FCDED210D5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428257-9DC6-4B7D-90FF-9CB4C7C5D6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C3300"/>
                </a:solidFill>
                <a:latin typeface="Bookman Old Style" pitchFamily="18" charset="0"/>
              </a:rPr>
              <a:t>ПРАВИЛА БЕЗОПАСНОСТИ ПРИ ОБЩЕНИИ С ЖИВОТНЫМИ</a:t>
            </a:r>
            <a:endParaRPr lang="ru-RU" dirty="0"/>
          </a:p>
        </p:txBody>
      </p:sp>
      <p:pic>
        <p:nvPicPr>
          <p:cNvPr id="1026" name="Picture 2" descr="G:\Новая папка (2)\kings_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19464" y="1628800"/>
            <a:ext cx="4824536" cy="547260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 descr="D:\Users\ersed\Desktop\Новая папка (2)\9d3601da3c0dafa9cc255e51a6122e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307149"/>
            <a:ext cx="4296722" cy="565847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8722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Соблюдайте правила безопасности при общении с животными!</a:t>
            </a:r>
            <a:b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5" name="Picture 5" descr="j02167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52120" y="1268760"/>
            <a:ext cx="31683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Users\ersed\Desktop\Новая папка (2)\morgana_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520" y="3212976"/>
            <a:ext cx="4343400" cy="35484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D:\Users\ersed\Desktop\Новая папка (2)\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7" y="1124744"/>
            <a:ext cx="4104456" cy="22322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762" y="528973"/>
            <a:ext cx="8686800" cy="841248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116632"/>
            <a:ext cx="4191000" cy="620796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Не пытайтесь играть с собакой или кошкой, если они этого не хотят.</a:t>
            </a:r>
            <a:endParaRPr lang="ru-RU" b="1" dirty="0"/>
          </a:p>
        </p:txBody>
      </p:sp>
      <p:pic>
        <p:nvPicPr>
          <p:cNvPr id="7" name="Picture 4" descr="1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2120" y="2357406"/>
            <a:ext cx="3143272" cy="4500594"/>
          </a:xfrm>
          <a:noFill/>
        </p:spPr>
      </p:pic>
      <p:pic>
        <p:nvPicPr>
          <p:cNvPr id="8195" name="Picture 3" descr="D:\Users\ersed\Desktop\Новая папка (2)\kos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116632"/>
            <a:ext cx="4458792" cy="28083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8" name="Picture 2" descr="D:\Картинки животных\кошки, собаки\800xdsc_6766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4910"/>
            <a:ext cx="5040560" cy="50080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6632"/>
            <a:ext cx="4191000" cy="620796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Не трогайте собаку или кошку во время еды или сна.</a:t>
            </a:r>
            <a:endParaRPr lang="ru-RU" b="1" dirty="0"/>
          </a:p>
        </p:txBody>
      </p:sp>
      <p:pic>
        <p:nvPicPr>
          <p:cNvPr id="7170" name="Picture 2" descr="D:\Users\ersed\Desktop\Новая папка (2)\54519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393305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171" name="Picture 3" descr="D:\Users\ersed\Desktop\Новая папка (2)\7072010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3333708"/>
            <a:ext cx="4820668" cy="337343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2" name="Picture 4" descr="D:\Users\ersed\Desktop\Новая папка (2)\catp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484784"/>
            <a:ext cx="4536504" cy="522235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116632"/>
            <a:ext cx="4191000" cy="6207968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None/>
            </a:pPr>
            <a:r>
              <a:rPr lang="ru-RU" b="1" dirty="0" smtClean="0">
                <a:latin typeface="Times New Roman" pitchFamily="18" charset="0"/>
              </a:rPr>
              <a:t>Не тяни кошку за хвост, не забывай, что кошки - дальние родственники тигров.</a:t>
            </a:r>
          </a:p>
        </p:txBody>
      </p:sp>
      <p:pic>
        <p:nvPicPr>
          <p:cNvPr id="2050" name="Picture 2" descr="D:\Картинки животных\кошки, собаки\9d3601da3c0dafa9cc255e51a6122e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79" y="188640"/>
            <a:ext cx="4343400" cy="562678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Users\ersed\Desktop\Новая папка (2)\73991643_4269403_1261512288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00" y="2060848"/>
            <a:ext cx="5689600" cy="479715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16633"/>
            <a:ext cx="4388296" cy="273630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</a:rPr>
              <a:t>Не гладь незнакомую кошку или собаку: может прокусить руку или расцарапать, может кинуться в лицо.</a:t>
            </a:r>
            <a:endParaRPr lang="ru-RU" dirty="0" smtClean="0"/>
          </a:p>
        </p:txBody>
      </p:sp>
      <p:pic>
        <p:nvPicPr>
          <p:cNvPr id="4100" name="Picture 4" descr="1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3591" y="2789983"/>
            <a:ext cx="3913321" cy="3816424"/>
          </a:xfrm>
          <a:noFill/>
          <a:effectLst>
            <a:softEdge rad="635000"/>
          </a:effectLst>
        </p:spPr>
      </p:pic>
      <p:pic>
        <p:nvPicPr>
          <p:cNvPr id="5122" name="Picture 2" descr="D:\Users\ersed\Desktop\Новая папка (2)\malchik-gladit-sobaku-0002447709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420888"/>
            <a:ext cx="5256584" cy="41764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D:\Картинки животных\кошки, собаки\chelovek-i-koshka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464496" cy="27363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85729"/>
            <a:ext cx="3888432" cy="134307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Не отнимайте у животных детёнышей.</a:t>
            </a:r>
            <a:endParaRPr lang="ru-RU" b="1" dirty="0"/>
          </a:p>
        </p:txBody>
      </p:sp>
      <p:pic>
        <p:nvPicPr>
          <p:cNvPr id="4099" name="Picture 3" descr="D:\Users\ersed\Desktop\Новая папка (2)\ocharovatelnii-kotenok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2564"/>
            <a:ext cx="4176464" cy="51845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2378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4316288" cy="59766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 Если кошка или собака укусила, то рану надо обработать, т. к. в рану может попасть инфекция. Срочно об этом сообщите взрослым.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074" name="Picture 2" descr="D:\Users\ersed\Desktop\Новая папка (2)\zagovor-ot-ukusa-sobaki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499992" y="404664"/>
            <a:ext cx="4038600" cy="57606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2" descr="D:\Картинки животных\кошки, собаки\ru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446024" cy="30963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4" descr="2594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8142" y="2924944"/>
            <a:ext cx="3456384" cy="3384376"/>
          </a:xfrm>
          <a:noFill/>
          <a:effectLst>
            <a:softEdge rad="317500"/>
          </a:effectLst>
        </p:spPr>
      </p:pic>
      <p:sp>
        <p:nvSpPr>
          <p:cNvPr id="819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r>
              <a:rPr lang="ru-RU" b="1" dirty="0" smtClean="0"/>
              <a:t>Не подходите к собаке, сидящей на привязи</a:t>
            </a:r>
            <a:r>
              <a:rPr lang="ru-RU" dirty="0" smtClean="0"/>
              <a:t>.</a:t>
            </a:r>
          </a:p>
        </p:txBody>
      </p:sp>
      <p:pic>
        <p:nvPicPr>
          <p:cNvPr id="2050" name="Picture 2" descr="D:\Users\ersed\Desktop\Новая папка (2)\собаки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60648"/>
            <a:ext cx="4009628" cy="24482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D:\Users\ersed\Desktop\Новая папка (2)\-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5976" y="1484784"/>
            <a:ext cx="4536504" cy="511256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/>
          <a:lstStyle/>
          <a:p>
            <a:pPr algn="ctr"/>
            <a:r>
              <a:rPr lang="ru-RU" b="1" dirty="0" smtClean="0"/>
              <a:t>                  Мойте руки после  игры с животными.</a:t>
            </a:r>
          </a:p>
        </p:txBody>
      </p:sp>
      <p:pic>
        <p:nvPicPr>
          <p:cNvPr id="1026" name="Picture 2" descr="D:\Users\ersed\Desktop\Новая папка (2)\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32040" y="742147"/>
            <a:ext cx="4038600" cy="58326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D:\Users\ersed\Desktop\Новая папка (2)\Ot-chego-uberezhet-myte-r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5" y="2204864"/>
            <a:ext cx="5086800" cy="436993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500</TotalTime>
  <Words>126</Words>
  <Application>Microsoft Office PowerPoint</Application>
  <PresentationFormat>Экран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ПРАВИЛА БЕЗОПАСНОСТИ ПРИ ОБЩЕНИИ С ЖИВОТНЫМИ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Соблюдайте правила безопасности при общении с животными!  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вокруг нас</dc:title>
  <dc:creator>Admin</dc:creator>
  <cp:lastModifiedBy>mishatkina_user</cp:lastModifiedBy>
  <cp:revision>48</cp:revision>
  <dcterms:created xsi:type="dcterms:W3CDTF">2010-03-22T14:58:36Z</dcterms:created>
  <dcterms:modified xsi:type="dcterms:W3CDTF">2014-09-17T03:20:24Z</dcterms:modified>
</cp:coreProperties>
</file>