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8" r:id="rId2"/>
    <p:sldMasterId id="2147483740" r:id="rId3"/>
    <p:sldMasterId id="2147483744" r:id="rId4"/>
    <p:sldMasterId id="2147483748" r:id="rId5"/>
    <p:sldMasterId id="2147483752" r:id="rId6"/>
  </p:sldMasterIdLst>
  <p:sldIdLst>
    <p:sldId id="352" r:id="rId7"/>
    <p:sldId id="256" r:id="rId8"/>
    <p:sldId id="308" r:id="rId9"/>
    <p:sldId id="312" r:id="rId10"/>
    <p:sldId id="301" r:id="rId11"/>
    <p:sldId id="309" r:id="rId12"/>
    <p:sldId id="310" r:id="rId13"/>
    <p:sldId id="317" r:id="rId14"/>
    <p:sldId id="333" r:id="rId15"/>
    <p:sldId id="319" r:id="rId16"/>
    <p:sldId id="302" r:id="rId17"/>
    <p:sldId id="303" r:id="rId18"/>
    <p:sldId id="313" r:id="rId19"/>
    <p:sldId id="277" r:id="rId20"/>
    <p:sldId id="316" r:id="rId21"/>
    <p:sldId id="314" r:id="rId22"/>
    <p:sldId id="315" r:id="rId23"/>
    <p:sldId id="311" r:id="rId24"/>
    <p:sldId id="304" r:id="rId25"/>
    <p:sldId id="305" r:id="rId26"/>
    <p:sldId id="306" r:id="rId27"/>
    <p:sldId id="307" r:id="rId28"/>
    <p:sldId id="257" r:id="rId29"/>
    <p:sldId id="320" r:id="rId30"/>
    <p:sldId id="321" r:id="rId31"/>
    <p:sldId id="350" r:id="rId32"/>
    <p:sldId id="322" r:id="rId33"/>
    <p:sldId id="324" r:id="rId34"/>
    <p:sldId id="334" r:id="rId35"/>
    <p:sldId id="326" r:id="rId36"/>
    <p:sldId id="354" r:id="rId37"/>
    <p:sldId id="325" r:id="rId38"/>
    <p:sldId id="329" r:id="rId39"/>
    <p:sldId id="328" r:id="rId40"/>
    <p:sldId id="330" r:id="rId41"/>
    <p:sldId id="331" r:id="rId42"/>
    <p:sldId id="332" r:id="rId43"/>
    <p:sldId id="346" r:id="rId44"/>
    <p:sldId id="323" r:id="rId45"/>
    <p:sldId id="347" r:id="rId46"/>
    <p:sldId id="336" r:id="rId47"/>
    <p:sldId id="337" r:id="rId48"/>
    <p:sldId id="339" r:id="rId49"/>
    <p:sldId id="349" r:id="rId50"/>
    <p:sldId id="335" r:id="rId51"/>
    <p:sldId id="351" r:id="rId52"/>
    <p:sldId id="300" r:id="rId53"/>
    <p:sldId id="353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CCCCFF"/>
    <a:srgbClr val="99FF99"/>
    <a:srgbClr val="006600"/>
    <a:srgbClr val="003366"/>
    <a:srgbClr val="9999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86" autoAdjust="0"/>
    <p:restoredTop sz="94660"/>
  </p:normalViewPr>
  <p:slideViewPr>
    <p:cSldViewPr>
      <p:cViewPr varScale="1">
        <p:scale>
          <a:sx n="87" d="100"/>
          <a:sy n="87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70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5608-5DE1-4B95-89F2-CFCC13869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4133-9E9E-4009-AD59-83F2D68C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8C232-AAC2-46EE-A102-579C866A2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91F-E37A-4832-A026-44220D22B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2230-3B4D-444F-A511-888475FC2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C795-50D9-440A-98CE-BD34FE377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56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0DFE-0ACA-47D7-953C-F2600AB0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B1A5-C5D5-4D1E-8199-39C5246E9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BF0B5-E5A9-444D-AC00-0330A3773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05D4-0BAE-43C5-8E30-DCB5C7A18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DF2C-6B9B-4356-8D93-D36C83540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836B-D4F2-4B55-BA59-CCF1CF104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B0E6-4369-48F9-9AAB-7CBD54EE7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4647-67D3-4415-84B5-0E1A719B4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BBD1-11DD-4384-BA62-0A032D5D7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477E-18A9-4155-8925-CCAE9B12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D191-75E7-44EB-AF11-3F3AE0113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570F-A1CC-44EB-B2B5-8067774F2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8794-5E13-4524-AE7D-63C14F1DE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3FE9-D8D7-472D-9479-DAC92FC42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38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0F2F-291B-4AF2-8A0E-71CE00BCD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5095-FB41-403E-A0ED-85D01157E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49E9-DFD5-4184-90E4-10C3875BD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7496D-D1C0-4E5D-9114-8DF419F4D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8534-3AB5-4E25-B26C-877CC0F18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0111-A68C-4E4D-AF8F-925BBDF30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6140-A80E-4C45-93B4-5C7C9108F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2CC2-29D9-4076-AB66-87AC9DFEE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CF45-6834-488E-BB12-6891C6B0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16AB-7D79-40BF-BC75-6258E0BA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0961-4AA0-4F66-9DBE-4DED64CA9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3145-6B7F-4C5A-B173-50EE11D9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B4D89-8DFC-4FA9-B4EB-3D4792208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76A2-A35C-419F-8B2F-94A17A9E2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5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5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4403514-CD27-407A-A6CD-6288E6DBA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803A-9ACE-412C-A655-708AFDAD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CCDB-BAA7-4795-9D9E-F677456D9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5E42-0A3F-45F9-A04E-DB6054248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01A3-7B9A-41FF-B95C-83604ABC7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33E6-FC22-4BC4-886A-2DEFB9171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98FB-00D0-4763-BC03-CB85B81DA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99045-041C-415C-A951-BC356689B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2D3D-03C0-4394-96D3-EE8F694C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01AC-25D7-4B2E-AC3B-E00A776BF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1F23-3E48-427D-9AE5-AF5C1EE4D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E1FB-05F8-4AC5-A127-767EA846C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DEBA-C628-4FC8-AF97-D7734EA6C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3813-3AAC-4E60-94D8-599673005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3" y="1809"/>
                          <a:ext cx="3672" cy="2049"/>
                          <a:chOff x="8" y="1813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7" y="2868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9" y="1864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5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6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0" y="1001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6" y="1317"/>
                <a:ext cx="260" cy="297"/>
                <a:chOff x="3044" y="1265"/>
                <a:chExt cx="365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3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1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1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7865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865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1293FFA3-9353-4477-A348-32B817F1D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3A27-CF16-40CE-9425-CB143C9F2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99B-ABD9-48B6-8FDD-3A713848E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0866-0AF9-494D-BEE4-9B0C35D6F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2F4D-CF25-4656-849B-57493AE8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9023-8165-4FC5-B54A-5C335A101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989EB-5CF1-49A4-AA8E-5FA20F2B9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A855C-EE8F-44DA-8EA3-3E5AB78F9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D7F8-9540-472B-B883-B80398839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901A-3BB7-4939-ADAE-961012A4F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3FEF-52EC-4EDA-A9CE-D4A8DAC69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BFE1-6B6D-4DCC-9C56-AE2FA7528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B938-AAC6-490F-BBB4-9830E8B51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4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3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3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1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24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1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0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6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0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6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0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3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3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4812-9C55-46FF-8259-F130AEE4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D142-6228-40D2-8297-5AE2D62A9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A6F9-5B4A-41A4-819C-15C4D1663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DB00-EA25-466A-96EC-88E152F99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806A-67F1-425F-955B-356B2941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88D1-4E59-4385-8027-7076FA9EB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DF12-5272-4E70-85D8-BEAB17C67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A14A-0F6F-44AD-B614-70A5A5C81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96AA-6D5A-4C3C-A9E7-D385E4E98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3BBD-86FF-415B-BE6C-828B6285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8EDA-C221-489F-9A56-3AD1DA801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732A-77BA-4769-9AC1-BCCFC179D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8B1A-1C40-45BF-8653-461C5FBEC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054B-0018-4E19-970A-8B2D2741E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6143-A656-42BD-AEFE-3725312E2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60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0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60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647B45C-08F8-475A-8943-FCA9CA684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2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46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6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46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6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9DA53A8-EDB1-4DAF-ADC5-09DB24F0B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6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6281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2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3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3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3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3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28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8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76D79D5-11BA-4B1F-AB7D-6EDD65FFF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2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4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4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4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D94295-68C6-4260-8F84-52CC7E419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14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7750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5157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7751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51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51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161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7751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5163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7751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5165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7751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2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3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4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5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5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5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5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5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5202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7755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8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5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5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5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8" y="1864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0" y="1535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6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7756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0" y="1001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7756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6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7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8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59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60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60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60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7760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143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7760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60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5146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7760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0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1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1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1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1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1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1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761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512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7761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61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62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62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62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5" y="2698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62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27762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62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62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62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762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7763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63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63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32AADF6-BF43-4AF9-9CA7-CA9AFB80F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763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6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20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020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20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020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020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0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0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3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0210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0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02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021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2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21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1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1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1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9384612-1C3E-4EF8-B670-FCE9A219F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Users\&#1052;&#1072;&#1088;&#1080;&#1085;&#1072;\Downloads\&#1089;&#1074;&#1086;&#1103;%20&#1080;&#1075;&#1088;&#107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9.xml"/><Relationship Id="rId3" Type="http://schemas.openxmlformats.org/officeDocument/2006/relationships/slide" Target="slide19.xml"/><Relationship Id="rId21" Type="http://schemas.openxmlformats.org/officeDocument/2006/relationships/slide" Target="slide12.xml"/><Relationship Id="rId7" Type="http://schemas.openxmlformats.org/officeDocument/2006/relationships/slide" Target="slide3.xml"/><Relationship Id="rId12" Type="http://schemas.openxmlformats.org/officeDocument/2006/relationships/slide" Target="slide13.xml"/><Relationship Id="rId17" Type="http://schemas.openxmlformats.org/officeDocument/2006/relationships/slide" Target="slide8.xml"/><Relationship Id="rId2" Type="http://schemas.openxmlformats.org/officeDocument/2006/relationships/slide" Target="slide18.xml"/><Relationship Id="rId16" Type="http://schemas.openxmlformats.org/officeDocument/2006/relationships/slide" Target="slide1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5" Type="http://schemas.openxmlformats.org/officeDocument/2006/relationships/slide" Target="slide21.xml"/><Relationship Id="rId15" Type="http://schemas.openxmlformats.org/officeDocument/2006/relationships/slide" Target="slide16.xml"/><Relationship Id="rId10" Type="http://schemas.openxmlformats.org/officeDocument/2006/relationships/slide" Target="slide6.xml"/><Relationship Id="rId19" Type="http://schemas.openxmlformats.org/officeDocument/2006/relationships/slide" Target="slide10.xml"/><Relationship Id="rId4" Type="http://schemas.openxmlformats.org/officeDocument/2006/relationships/slide" Target="slide20.xml"/><Relationship Id="rId9" Type="http://schemas.openxmlformats.org/officeDocument/2006/relationships/slide" Target="slide5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2.xml"/><Relationship Id="rId3" Type="http://schemas.openxmlformats.org/officeDocument/2006/relationships/slide" Target="slide25.xml"/><Relationship Id="rId21" Type="http://schemas.openxmlformats.org/officeDocument/2006/relationships/slide" Target="slide46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1.xml"/><Relationship Id="rId2" Type="http://schemas.openxmlformats.org/officeDocument/2006/relationships/slide" Target="slide24.xml"/><Relationship Id="rId16" Type="http://schemas.openxmlformats.org/officeDocument/2006/relationships/slide" Target="slide40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10" Type="http://schemas.openxmlformats.org/officeDocument/2006/relationships/slide" Target="slide33.xml"/><Relationship Id="rId19" Type="http://schemas.openxmlformats.org/officeDocument/2006/relationships/slide" Target="slide43.xml"/><Relationship Id="rId4" Type="http://schemas.openxmlformats.org/officeDocument/2006/relationships/slide" Target="slide26.xml"/><Relationship Id="rId9" Type="http://schemas.openxmlformats.org/officeDocument/2006/relationships/slide" Target="slide32.xml"/><Relationship Id="rId14" Type="http://schemas.openxmlformats.org/officeDocument/2006/relationships/slide" Target="slide37.xml"/><Relationship Id="rId22" Type="http://schemas.openxmlformats.org/officeDocument/2006/relationships/slide" Target="slide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slide" Target="slide23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5" Type="http://schemas.openxmlformats.org/officeDocument/2006/relationships/slide" Target="slide23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file:///C:\Users\&#1052;&#1072;&#1088;&#1080;&#1085;&#1072;\Downloads\&#1048;&#1088;&#1072;&#1082;&#1083;&#1080;.%20&#1054;&#1089;&#1077;&#1085;&#1100;.mp3" TargetMode="External"/><Relationship Id="rId1" Type="http://schemas.openxmlformats.org/officeDocument/2006/relationships/audio" Target="file:///C:\Users\&#1052;&#1072;&#1088;&#1080;&#1085;&#1072;\Downloads\&#1048;&#1088;&#1072;&#1082;&#1083;&#1080;_(&#1048;&#1088;&#1072;&#1082;&#1083;&#1080;&#1081;_&#1055;&#1080;&#1088;&#1094;&#1093;&#1072;&#1083;&#1072;&#1074;&#1072;)_-_&#1054;&#1089;&#1077;&#1085;&#1100;_(-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slide" Target="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024"/>
          <p:cNvSpPr>
            <a:spLocks noChangeArrowheads="1" noChangeShapeType="1" noTextEdit="1"/>
          </p:cNvSpPr>
          <p:nvPr/>
        </p:nvSpPr>
        <p:spPr bwMode="auto">
          <a:xfrm>
            <a:off x="1071563" y="2000250"/>
            <a:ext cx="7200900" cy="2087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315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99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С В О Я    </a:t>
            </a:r>
          </a:p>
          <a:p>
            <a:pPr algn="ctr"/>
            <a:r>
              <a:rPr lang="ru-RU" sz="3600" kern="10" spc="-360">
                <a:ln w="12700">
                  <a:solidFill>
                    <a:srgbClr val="99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И Г Р А</a:t>
            </a:r>
          </a:p>
        </p:txBody>
      </p:sp>
      <p:pic>
        <p:nvPicPr>
          <p:cNvPr id="3" name="своя 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30              </a:t>
            </a:r>
            <a:r>
              <a:rPr lang="ru-RU" b="1" dirty="0" smtClean="0">
                <a:solidFill>
                  <a:srgbClr val="FFFF00"/>
                </a:solidFill>
              </a:rPr>
              <a:t>Что здесь?</a:t>
            </a:r>
            <a:endParaRPr lang="ru-RU" b="1" dirty="0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29600" cy="309721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Б</a:t>
            </a:r>
            <a:r>
              <a:rPr lang="ru-RU" sz="3600" dirty="0" smtClean="0"/>
              <a:t>елые, жёлтые,</a:t>
            </a:r>
          </a:p>
          <a:p>
            <a:pPr algn="ctr">
              <a:buNone/>
            </a:pPr>
            <a:r>
              <a:rPr lang="ru-RU" sz="3600" dirty="0" smtClean="0"/>
              <a:t>Тёмно-зелёные,</a:t>
            </a:r>
          </a:p>
          <a:p>
            <a:pPr algn="ctr">
              <a:buNone/>
            </a:pPr>
            <a:r>
              <a:rPr lang="ru-RU" sz="3600" dirty="0" smtClean="0"/>
              <a:t>Плод продолговатый,</a:t>
            </a:r>
          </a:p>
          <a:p>
            <a:pPr algn="ctr">
              <a:buNone/>
            </a:pPr>
            <a:r>
              <a:rPr lang="ru-RU" sz="3600" dirty="0" smtClean="0"/>
              <a:t>На вкус пресноватый!</a:t>
            </a:r>
          </a:p>
          <a:p>
            <a:pPr>
              <a:buNone/>
            </a:pPr>
            <a:endParaRPr lang="ru-RU" sz="36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400" b="1" i="1" dirty="0" smtClean="0">
              <a:latin typeface="Times New Roman" pitchFamily="18" charset="0"/>
            </a:endParaRPr>
          </a:p>
        </p:txBody>
      </p:sp>
      <p:sp>
        <p:nvSpPr>
          <p:cNvPr id="225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Лента лицом вверх 7"/>
          <p:cNvSpPr/>
          <p:nvPr/>
        </p:nvSpPr>
        <p:spPr>
          <a:xfrm>
            <a:off x="0" y="4005064"/>
            <a:ext cx="9324528" cy="2636912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pic>
        <p:nvPicPr>
          <p:cNvPr id="2" name="Picture 2" descr="http://detskiychas.ru/wp-content/uploads/2012/08/kabacho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05064"/>
            <a:ext cx="352839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40             </a:t>
            </a:r>
            <a:r>
              <a:rPr lang="ru-RU" b="1" dirty="0" smtClean="0">
                <a:solidFill>
                  <a:srgbClr val="FFFF00"/>
                </a:solidFill>
              </a:rPr>
              <a:t>Что здесь?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4400" dirty="0" smtClean="0"/>
              <a:t>Первое – нота, второе – то же,</a:t>
            </a:r>
            <a:br>
              <a:rPr lang="ru-RU" sz="4400" dirty="0" smtClean="0"/>
            </a:br>
            <a:r>
              <a:rPr lang="ru-RU" sz="4400" dirty="0" smtClean="0"/>
              <a:t>А целое – на боб похоже.</a:t>
            </a:r>
            <a:endParaRPr lang="ru-RU" sz="4400" b="1" i="1" dirty="0" smtClean="0">
              <a:latin typeface="Times New Roman" pitchFamily="18" charset="0"/>
            </a:endParaRPr>
          </a:p>
        </p:txBody>
      </p:sp>
      <p:sp>
        <p:nvSpPr>
          <p:cNvPr id="23556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785813" y="3929062"/>
            <a:ext cx="7429500" cy="2740297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pic>
        <p:nvPicPr>
          <p:cNvPr id="38914" name="Picture 2" descr="http://sperepuga.com/img/picture/Apr/29/20d2e7a9c6c109bd1b6cd0dca0f4758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60528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5813" y="500063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50</a:t>
            </a:r>
            <a:r>
              <a:rPr lang="ru-RU" sz="4800" dirty="0" smtClean="0">
                <a:solidFill>
                  <a:srgbClr val="FFFF00"/>
                </a:solidFill>
              </a:rPr>
              <a:t>       Что здесь?</a:t>
            </a:r>
          </a:p>
        </p:txBody>
      </p:sp>
      <p:sp>
        <p:nvSpPr>
          <p:cNvPr id="24580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7772400" cy="3024336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Лента лицом вверх 12"/>
          <p:cNvSpPr/>
          <p:nvPr/>
        </p:nvSpPr>
        <p:spPr>
          <a:xfrm>
            <a:off x="251520" y="4365104"/>
            <a:ext cx="8640959" cy="2304255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pic>
        <p:nvPicPr>
          <p:cNvPr id="37890" name="Picture 2" descr="https://im2-tub-ru.yandex.net/i?id=5ed1bd558301adf9a79e9c8d8756c036&amp;n=33&amp;h=190&amp;w=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65104"/>
            <a:ext cx="3810000" cy="187220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141277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</a:t>
            </a:r>
            <a:r>
              <a:rPr lang="ru-RU" sz="3200" dirty="0" smtClean="0"/>
              <a:t>а полях девицы,</a:t>
            </a:r>
          </a:p>
          <a:p>
            <a:pPr algn="ctr"/>
            <a:r>
              <a:rPr lang="ru-RU" sz="3200" dirty="0" smtClean="0"/>
              <a:t>Зелёные сестрицы,</a:t>
            </a:r>
          </a:p>
          <a:p>
            <a:pPr algn="ctr"/>
            <a:r>
              <a:rPr lang="ru-RU" sz="3200" dirty="0" smtClean="0"/>
              <a:t>На стеблях качаются,</a:t>
            </a:r>
          </a:p>
          <a:p>
            <a:pPr algn="ctr"/>
            <a:r>
              <a:rPr lang="ru-RU" sz="3200" dirty="0" smtClean="0"/>
              <a:t>Причёскою хвалятся!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10  </a:t>
            </a:r>
            <a:r>
              <a:rPr lang="ru-RU" b="1" dirty="0" smtClean="0">
                <a:solidFill>
                  <a:srgbClr val="FFFF00"/>
                </a:solidFill>
              </a:rPr>
              <a:t>движение-жизнь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800" b="1" dirty="0" smtClean="0"/>
              <a:t>конкурс называется </a:t>
            </a:r>
            <a:endParaRPr lang="ru-RU" sz="4800" b="1" i="1" dirty="0" smtClean="0">
              <a:latin typeface="Times New Roman" pitchFamily="18" charset="0"/>
            </a:endParaRPr>
          </a:p>
        </p:txBody>
      </p:sp>
      <p:sp>
        <p:nvSpPr>
          <p:cNvPr id="185348" name="Ribbon2Sharp"/>
          <p:cNvSpPr>
            <a:spLocks noEditPoints="1" noChangeArrowheads="1"/>
          </p:cNvSpPr>
          <p:nvPr/>
        </p:nvSpPr>
        <p:spPr bwMode="auto">
          <a:xfrm>
            <a:off x="-324544" y="4509120"/>
            <a:ext cx="9793088" cy="1935113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  <a:defRPr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0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159732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«Вытащи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угадай»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20    </a:t>
            </a:r>
            <a:r>
              <a:rPr lang="ru-RU" b="1" dirty="0" smtClean="0">
                <a:solidFill>
                  <a:srgbClr val="FFFF00"/>
                </a:solidFill>
              </a:rPr>
              <a:t>движение-жизнь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6000" b="1" dirty="0" smtClean="0"/>
              <a:t>конкурс называется </a:t>
            </a:r>
            <a:endParaRPr lang="ru-RU" sz="6000" b="1" i="1" dirty="0" smtClean="0">
              <a:latin typeface="Times New Roman" pitchFamily="18" charset="0"/>
            </a:endParaRPr>
          </a:p>
        </p:txBody>
      </p:sp>
      <p:sp>
        <p:nvSpPr>
          <p:cNvPr id="116752" name="Ribbon2Sharp"/>
          <p:cNvSpPr>
            <a:spLocks noEditPoints="1" noChangeArrowheads="1"/>
          </p:cNvSpPr>
          <p:nvPr/>
        </p:nvSpPr>
        <p:spPr bwMode="auto">
          <a:xfrm>
            <a:off x="-252536" y="4797152"/>
            <a:ext cx="9721080" cy="1587773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</a:rPr>
              <a:t>Твердолобые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9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</p:txBody>
      </p:sp>
      <p:sp>
        <p:nvSpPr>
          <p:cNvPr id="276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8190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Кот в мешке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4822" name="Picture 6" descr="http://otvet.imgsmail.ru/download/179902427_659a2e8f20273cd9c84c4d483d84ab80_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5238750" cy="2943225"/>
          </a:xfrm>
          <a:prstGeom prst="rect">
            <a:avLst/>
          </a:prstGeom>
          <a:noFill/>
        </p:spPr>
      </p:pic>
      <p:pic>
        <p:nvPicPr>
          <p:cNvPr id="34824" name="Picture 8" descr="http://rs310.pbsrc.com/albums/kk432/spencemtnkat/Blackcatblinkingorangeeyespic.gif~c2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4647728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40 </a:t>
            </a:r>
            <a:r>
              <a:rPr lang="ru-RU" b="1" dirty="0" smtClean="0">
                <a:solidFill>
                  <a:srgbClr val="FFFF00"/>
                </a:solidFill>
              </a:rPr>
              <a:t>движение-жизнь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800" b="1" dirty="0" smtClean="0"/>
              <a:t>конкурс называется </a:t>
            </a:r>
            <a:endParaRPr lang="ru-RU" sz="4800" b="1" i="1" dirty="0" smtClean="0">
              <a:latin typeface="Times New Roman" pitchFamily="18" charset="0"/>
            </a:endParaRPr>
          </a:p>
        </p:txBody>
      </p:sp>
      <p:sp>
        <p:nvSpPr>
          <p:cNvPr id="186372" name="Ribbon2Sharp"/>
          <p:cNvSpPr>
            <a:spLocks noEditPoints="1" noChangeArrowheads="1"/>
          </p:cNvSpPr>
          <p:nvPr/>
        </p:nvSpPr>
        <p:spPr bwMode="auto">
          <a:xfrm>
            <a:off x="-180528" y="4643438"/>
            <a:ext cx="9505056" cy="1953914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Толстощекий губошлеп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867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50     </a:t>
            </a:r>
            <a:r>
              <a:rPr lang="ru-RU" b="1" dirty="0" smtClean="0">
                <a:solidFill>
                  <a:srgbClr val="FFFF00"/>
                </a:solidFill>
              </a:rPr>
              <a:t>движение-жизнь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b="1" dirty="0" smtClean="0"/>
              <a:t>конкурс называется </a:t>
            </a:r>
            <a:endParaRPr lang="ru-RU" sz="4000" b="1" i="1" dirty="0" smtClean="0">
              <a:latin typeface="Times New Roman" pitchFamily="18" charset="0"/>
            </a:endParaRPr>
          </a:p>
        </p:txBody>
      </p:sp>
      <p:sp>
        <p:nvSpPr>
          <p:cNvPr id="187396" name="Ribbon2Sharp"/>
          <p:cNvSpPr>
            <a:spLocks noEditPoints="1" noChangeArrowheads="1"/>
          </p:cNvSpPr>
          <p:nvPr/>
        </p:nvSpPr>
        <p:spPr bwMode="auto">
          <a:xfrm>
            <a:off x="0" y="4581128"/>
            <a:ext cx="8964488" cy="1803797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А, ну-ка, сосчитай!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970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10   </a:t>
            </a:r>
            <a:r>
              <a:rPr lang="ru-RU" b="1" dirty="0" smtClean="0">
                <a:solidFill>
                  <a:srgbClr val="FFFF00"/>
                </a:solidFill>
              </a:rPr>
              <a:t>Забавная математика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i="1" dirty="0" smtClean="0">
                <a:latin typeface="Times New Roman" pitchFamily="18" charset="0"/>
              </a:rPr>
              <a:t>Такое количество «детей» обманул Волк в известной сказке.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b="1" i="1" dirty="0" smtClean="0">
              <a:latin typeface="Times New Roman" pitchFamily="18" charset="0"/>
            </a:endParaRPr>
          </a:p>
        </p:txBody>
      </p:sp>
      <p:sp>
        <p:nvSpPr>
          <p:cNvPr id="183300" name="Ribbon2Sharp"/>
          <p:cNvSpPr>
            <a:spLocks noEditPoints="1" noChangeArrowheads="1"/>
          </p:cNvSpPr>
          <p:nvPr/>
        </p:nvSpPr>
        <p:spPr bwMode="auto">
          <a:xfrm>
            <a:off x="1979613" y="5013325"/>
            <a:ext cx="4895850" cy="939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>
                <a:solidFill>
                  <a:srgbClr val="003366"/>
                </a:solidFill>
              </a:rPr>
              <a:t>7</a:t>
            </a:r>
          </a:p>
        </p:txBody>
      </p:sp>
      <p:sp>
        <p:nvSpPr>
          <p:cNvPr id="3072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20</a:t>
            </a: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b="1" dirty="0" smtClean="0">
                <a:solidFill>
                  <a:srgbClr val="FFFF00"/>
                </a:solidFill>
              </a:rPr>
              <a:t>Забавная математика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У семи братьев по одной сестре. Сколько детей в семье?</a:t>
            </a:r>
          </a:p>
        </p:txBody>
      </p:sp>
      <p:sp>
        <p:nvSpPr>
          <p:cNvPr id="174084" name="Ribbon2Sharp"/>
          <p:cNvSpPr>
            <a:spLocks noEditPoints="1" noChangeArrowheads="1"/>
          </p:cNvSpPr>
          <p:nvPr/>
        </p:nvSpPr>
        <p:spPr bwMode="auto">
          <a:xfrm>
            <a:off x="2771775" y="5013325"/>
            <a:ext cx="3816350" cy="1371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3366"/>
                </a:solidFill>
              </a:rPr>
              <a:t>8</a:t>
            </a:r>
          </a:p>
        </p:txBody>
      </p:sp>
      <p:sp>
        <p:nvSpPr>
          <p:cNvPr id="31749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i="1" u="sng" smtClean="0">
                <a:solidFill>
                  <a:srgbClr val="00FFFF"/>
                </a:solidFill>
                <a:effectLst/>
                <a:latin typeface="Monotype Corsiva" pitchFamily="66" charset="0"/>
              </a:rPr>
              <a:t>Синий раунд</a:t>
            </a:r>
          </a:p>
        </p:txBody>
      </p:sp>
      <p:graphicFrame>
        <p:nvGraphicFramePr>
          <p:cNvPr id="70675" name="Group 19"/>
          <p:cNvGraphicFramePr>
            <a:graphicFrameLocks noGrp="1"/>
          </p:cNvGraphicFramePr>
          <p:nvPr>
            <p:ph type="tbl" idx="1"/>
          </p:nvPr>
        </p:nvGraphicFramePr>
        <p:xfrm>
          <a:off x="107950" y="1628775"/>
          <a:ext cx="9001125" cy="4608513"/>
        </p:xfrm>
        <a:graphic>
          <a:graphicData uri="http://schemas.openxmlformats.org/drawingml/2006/table">
            <a:tbl>
              <a:tblPr/>
              <a:tblGrid>
                <a:gridCol w="2540000"/>
                <a:gridCol w="1193800"/>
                <a:gridCol w="1492250"/>
                <a:gridCol w="1270000"/>
                <a:gridCol w="1270000"/>
                <a:gridCol w="12350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Забавная математика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Загадки-отгадки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Движение-жизнь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здесь?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7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9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0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6" name="AutoShape 0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2775" y="6381750"/>
            <a:ext cx="7704138" cy="404813"/>
          </a:xfrm>
          <a:prstGeom prst="actionButtonBlank">
            <a:avLst/>
          </a:prstGeom>
          <a:solidFill>
            <a:schemeClr val="accent1">
              <a:alpha val="4196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FF99"/>
                </a:solidFill>
              </a:rPr>
              <a:t>Красный 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30      </a:t>
            </a:r>
            <a:r>
              <a:rPr lang="ru-RU" b="1" dirty="0" smtClean="0">
                <a:solidFill>
                  <a:srgbClr val="FFFF00"/>
                </a:solidFill>
              </a:rPr>
              <a:t>Забавная математика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i="1" smtClean="0">
                <a:latin typeface="Times New Roman" pitchFamily="18" charset="0"/>
              </a:rPr>
              <a:t>2 дочери, 2 матери, да бабушка с внучкой. Сколько всего?</a:t>
            </a:r>
          </a:p>
        </p:txBody>
      </p:sp>
      <p:sp>
        <p:nvSpPr>
          <p:cNvPr id="175108" name="Ribbon2Sharp"/>
          <p:cNvSpPr>
            <a:spLocks noEditPoints="1" noChangeArrowheads="1"/>
          </p:cNvSpPr>
          <p:nvPr/>
        </p:nvSpPr>
        <p:spPr bwMode="auto">
          <a:xfrm>
            <a:off x="1476375" y="5013325"/>
            <a:ext cx="5976938" cy="1371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32773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40     </a:t>
            </a:r>
            <a:r>
              <a:rPr lang="ru-RU" b="1" dirty="0" smtClean="0">
                <a:solidFill>
                  <a:srgbClr val="FFFF00"/>
                </a:solidFill>
              </a:rPr>
              <a:t>Забавная математика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75"/>
            <a:ext cx="7829550" cy="342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Отгадай ребусы: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3 буна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ко 100 </a:t>
            </a:r>
            <a:r>
              <a:rPr lang="ru-RU" sz="5400" b="1" i="1" dirty="0" err="1" smtClean="0">
                <a:latin typeface="Times New Roman" pitchFamily="18" charset="0"/>
              </a:rPr>
              <a:t>чка</a:t>
            </a:r>
            <a:endParaRPr lang="ru-RU" sz="5400" b="1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по 100 вой</a:t>
            </a:r>
          </a:p>
        </p:txBody>
      </p:sp>
      <p:sp>
        <p:nvSpPr>
          <p:cNvPr id="33796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Лента лицом вверх 8"/>
          <p:cNvSpPr/>
          <p:nvPr/>
        </p:nvSpPr>
        <p:spPr>
          <a:xfrm>
            <a:off x="214313" y="2143125"/>
            <a:ext cx="3357562" cy="1214438"/>
          </a:xfrm>
          <a:prstGeom prst="ribbon2">
            <a:avLst>
              <a:gd name="adj1" fmla="val 14238"/>
              <a:gd name="adj2" fmla="val 68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/>
              <a:t>Трибуна</a:t>
            </a:r>
          </a:p>
        </p:txBody>
      </p:sp>
      <p:sp>
        <p:nvSpPr>
          <p:cNvPr id="10" name="Лента лицом вверх 9"/>
          <p:cNvSpPr/>
          <p:nvPr/>
        </p:nvSpPr>
        <p:spPr>
          <a:xfrm>
            <a:off x="6143625" y="3214688"/>
            <a:ext cx="3000375" cy="1000125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Косточка</a:t>
            </a:r>
          </a:p>
        </p:txBody>
      </p:sp>
      <p:sp>
        <p:nvSpPr>
          <p:cNvPr id="11" name="Лента лицом вверх 10"/>
          <p:cNvSpPr/>
          <p:nvPr/>
        </p:nvSpPr>
        <p:spPr>
          <a:xfrm>
            <a:off x="2857500" y="5072063"/>
            <a:ext cx="3143250" cy="1071562"/>
          </a:xfrm>
          <a:prstGeom prst="ribbon2">
            <a:avLst>
              <a:gd name="adj1" fmla="val 16667"/>
              <a:gd name="adj2" fmla="val 73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Постовой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 50      </a:t>
            </a:r>
            <a:r>
              <a:rPr lang="ru-RU" b="1" dirty="0" smtClean="0">
                <a:solidFill>
                  <a:srgbClr val="FFFF00"/>
                </a:solidFill>
              </a:rPr>
              <a:t>Забавная математика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На дворе ходят гуси и лошади, у всех вместе 10 голов и 26 ног. Сколько гусей и сколько лошадей?</a:t>
            </a:r>
          </a:p>
        </p:txBody>
      </p:sp>
      <p:sp>
        <p:nvSpPr>
          <p:cNvPr id="177156" name="Ribbon2Sharp"/>
          <p:cNvSpPr>
            <a:spLocks noEditPoints="1" noChangeArrowheads="1"/>
          </p:cNvSpPr>
          <p:nvPr/>
        </p:nvSpPr>
        <p:spPr bwMode="auto">
          <a:xfrm>
            <a:off x="2000250" y="4929188"/>
            <a:ext cx="5329238" cy="1371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3366"/>
                </a:solidFill>
              </a:rPr>
              <a:t>3 лошади и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3366"/>
                </a:solidFill>
              </a:rPr>
              <a:t> 7 гусей</a:t>
            </a:r>
          </a:p>
        </p:txBody>
      </p:sp>
      <p:sp>
        <p:nvSpPr>
          <p:cNvPr id="34821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600" b="1" i="1" u="sng" smtClean="0">
                <a:solidFill>
                  <a:srgbClr val="FF99CC"/>
                </a:solidFill>
                <a:effectLst/>
                <a:latin typeface="Monotype Corsiva" pitchFamily="66" charset="0"/>
              </a:rPr>
              <a:t>Красный раунд</a:t>
            </a:r>
          </a:p>
        </p:txBody>
      </p:sp>
      <p:graphicFrame>
        <p:nvGraphicFramePr>
          <p:cNvPr id="73729" name="Group 1"/>
          <p:cNvGraphicFramePr>
            <a:graphicFrameLocks noGrp="1"/>
          </p:cNvGraphicFramePr>
          <p:nvPr>
            <p:ph type="tbl" idx="1"/>
          </p:nvPr>
        </p:nvGraphicFramePr>
        <p:xfrm>
          <a:off x="144463" y="1700213"/>
          <a:ext cx="8820150" cy="4285933"/>
        </p:xfrm>
        <a:graphic>
          <a:graphicData uri="http://schemas.openxmlformats.org/drawingml/2006/table">
            <a:tbl>
              <a:tblPr/>
              <a:tblGrid>
                <a:gridCol w="2652712"/>
                <a:gridCol w="1185863"/>
                <a:gridCol w="1182687"/>
                <a:gridCol w="1184275"/>
                <a:gridCol w="1185863"/>
                <a:gridCol w="142875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Обо всем на свете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3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4" action="ppaction://hlinksldjump"/>
                        </a:rPr>
                        <a:t>60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5" action="ppaction://hlinksldjump"/>
                        </a:rPr>
                        <a:t>80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6" action="ppaction://hlinksldjump"/>
                        </a:rPr>
                        <a:t>100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Шарады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7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8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9" action="ppaction://hlinksldjump"/>
                        </a:rPr>
                        <a:t>60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0" action="ppaction://hlinksldjump"/>
                        </a:rPr>
                        <a:t>80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1" action="ppaction://hlinksldjump"/>
                        </a:rPr>
                        <a:t>100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Литературные вопросы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2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3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4" action="ppaction://hlinksldjump"/>
                        </a:rPr>
                        <a:t>60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5" action="ppaction://hlinksldjump"/>
                        </a:rPr>
                        <a:t>80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6" action="ppaction://hlinksldjump"/>
                        </a:rPr>
                        <a:t>100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Музыка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7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8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9" action="ppaction://hlinksldjump"/>
                        </a:rPr>
                        <a:t>60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0" action="ppaction://hlinksldjump"/>
                        </a:rPr>
                        <a:t>80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1" action="ppaction://hlinksldjump"/>
                        </a:rPr>
                        <a:t>100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80" name="AutoShape 0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237288"/>
            <a:ext cx="8101013" cy="620712"/>
          </a:xfrm>
          <a:prstGeom prst="actionButtonBlank">
            <a:avLst/>
          </a:prstGeom>
          <a:solidFill>
            <a:srgbClr val="993300">
              <a:alpha val="29019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99FF99"/>
                </a:solidFill>
              </a:rPr>
              <a:t>С в о я     и г </a:t>
            </a:r>
            <a:r>
              <a:rPr lang="ru-RU" sz="2400" b="1" dirty="0" err="1">
                <a:solidFill>
                  <a:srgbClr val="99FF99"/>
                </a:solidFill>
              </a:rPr>
              <a:t>р</a:t>
            </a:r>
            <a:r>
              <a:rPr lang="ru-RU" sz="2400" b="1" dirty="0">
                <a:solidFill>
                  <a:srgbClr val="99FF99"/>
                </a:solidFill>
              </a:rPr>
              <a:t> а</a:t>
            </a:r>
            <a:r>
              <a:rPr lang="ru-RU" b="1" dirty="0">
                <a:solidFill>
                  <a:srgbClr val="99FF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20    </a:t>
            </a:r>
            <a:r>
              <a:rPr lang="ru-RU" b="1" dirty="0" smtClean="0">
                <a:solidFill>
                  <a:srgbClr val="FFFF00"/>
                </a:solidFill>
              </a:rPr>
              <a:t>Обо всем на свете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i="1" dirty="0" smtClean="0">
                <a:latin typeface="Times New Roman" pitchFamily="18" charset="0"/>
              </a:rPr>
              <a:t>Назовите все цвета радуги.</a:t>
            </a:r>
          </a:p>
        </p:txBody>
      </p:sp>
      <p:sp>
        <p:nvSpPr>
          <p:cNvPr id="192516" name="Ribbon2Sharp"/>
          <p:cNvSpPr>
            <a:spLocks noEditPoints="1" noChangeArrowheads="1"/>
          </p:cNvSpPr>
          <p:nvPr/>
        </p:nvSpPr>
        <p:spPr bwMode="auto">
          <a:xfrm>
            <a:off x="611188" y="4221163"/>
            <a:ext cx="8064500" cy="1439862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5400 0 0"/>
              <a:gd name="G6" fmla="+- 10800 0 5400"/>
              <a:gd name="G7" fmla="*/ 5400 2 1"/>
              <a:gd name="G8" fmla="+- 21600 0 G7"/>
              <a:gd name="G9" fmla="+- 10800 5400 0"/>
              <a:gd name="G10" fmla="+- 21600 0 5400"/>
              <a:gd name="T0" fmla="*/ 10800 w 21600"/>
              <a:gd name="T1" fmla="*/ 5400 h 21600"/>
              <a:gd name="T2" fmla="*/ 2700 w 21600"/>
              <a:gd name="T3" fmla="*/ 5400 h 21600"/>
              <a:gd name="T4" fmla="*/ 10800 w 21600"/>
              <a:gd name="T5" fmla="*/ 16200 h 21600"/>
              <a:gd name="T6" fmla="*/ 189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5400"/>
                </a:lnTo>
                <a:lnTo>
                  <a:pt x="0" y="10800"/>
                </a:lnTo>
                <a:lnTo>
                  <a:pt x="5400" y="10800"/>
                </a:lnTo>
                <a:lnTo>
                  <a:pt x="5400" y="16200"/>
                </a:lnTo>
                <a:lnTo>
                  <a:pt x="13500" y="16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62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5400"/>
                </a:lnTo>
                <a:lnTo>
                  <a:pt x="8100" y="5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5400"/>
                </a:moveTo>
                <a:lnTo>
                  <a:pt x="5400" y="5400"/>
                </a:lnTo>
                <a:lnTo>
                  <a:pt x="5400" y="10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5400"/>
                </a:lnTo>
              </a:path>
              <a:path w="21600" h="21600" fill="none" extrusionOk="0">
                <a:moveTo>
                  <a:pt x="13500" y="16200"/>
                </a:moveTo>
                <a:lnTo>
                  <a:pt x="16200" y="16200"/>
                </a:lnTo>
                <a:lnTo>
                  <a:pt x="16200" y="10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6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003366"/>
                </a:solidFill>
              </a:rPr>
              <a:t>Красный, оранжевый, желтый, зеленый, </a:t>
            </a:r>
            <a:r>
              <a:rPr lang="ru-RU" sz="1600" b="1" dirty="0" err="1">
                <a:solidFill>
                  <a:srgbClr val="003366"/>
                </a:solidFill>
              </a:rPr>
              <a:t>голубой</a:t>
            </a:r>
            <a:r>
              <a:rPr lang="ru-RU" sz="1600" b="1" dirty="0">
                <a:solidFill>
                  <a:srgbClr val="003366"/>
                </a:solidFill>
              </a:rPr>
              <a:t>, синий, фиолетовый</a:t>
            </a:r>
          </a:p>
        </p:txBody>
      </p:sp>
      <p:sp>
        <p:nvSpPr>
          <p:cNvPr id="36869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mtClean="0"/>
              <a:t>40     </a:t>
            </a:r>
            <a:r>
              <a:rPr lang="ru-RU" b="1" smtClean="0">
                <a:solidFill>
                  <a:srgbClr val="FFFF00"/>
                </a:solidFill>
              </a:rPr>
              <a:t>Обо всем на свете</a:t>
            </a:r>
            <a:endParaRPr lang="ru-RU" b="1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Какой цветок называют водяной красавицей?</a:t>
            </a:r>
          </a:p>
        </p:txBody>
      </p:sp>
      <p:sp>
        <p:nvSpPr>
          <p:cNvPr id="193540" name="Ribbon2Sharp"/>
          <p:cNvSpPr>
            <a:spLocks noEditPoints="1" noChangeArrowheads="1"/>
          </p:cNvSpPr>
          <p:nvPr/>
        </p:nvSpPr>
        <p:spPr bwMode="auto">
          <a:xfrm>
            <a:off x="2627313" y="4724400"/>
            <a:ext cx="3816350" cy="11525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3366"/>
                </a:solidFill>
              </a:rPr>
              <a:t>Белая кувшинка</a:t>
            </a:r>
          </a:p>
        </p:txBody>
      </p:sp>
      <p:sp>
        <p:nvSpPr>
          <p:cNvPr id="37893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8712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sz="6000" b="1" u="sng" smtClean="0">
                <a:solidFill>
                  <a:srgbClr val="FF0066"/>
                </a:solidFill>
                <a:latin typeface="Comic Sans MS" pitchFamily="66" charset="0"/>
              </a:rPr>
              <a:t>Своя игра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" y="4775200"/>
            <a:ext cx="8540750" cy="1606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b="1" u="sng" smtClean="0">
                <a:solidFill>
                  <a:srgbClr val="990000"/>
                </a:solidFill>
              </a:rPr>
              <a:t>Народные приметы</a:t>
            </a:r>
            <a:r>
              <a:rPr lang="ru-RU" sz="4000" u="sng" smtClean="0"/>
              <a:t> </a:t>
            </a:r>
          </a:p>
        </p:txBody>
      </p:sp>
      <p:pic>
        <p:nvPicPr>
          <p:cNvPr id="280580" name="Picture 4" descr="BOY">
            <a:hlinkClick r:id="rId3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989138"/>
            <a:ext cx="1973262" cy="2679700"/>
          </a:xfrm>
          <a:ln>
            <a:solidFill>
              <a:srgbClr val="003366"/>
            </a:solidFill>
          </a:ln>
        </p:spPr>
      </p:pic>
      <p:sp>
        <p:nvSpPr>
          <p:cNvPr id="3891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smtClean="0">
                <a:solidFill>
                  <a:srgbClr val="FFFF00"/>
                </a:solidFill>
              </a:rPr>
              <a:t> народные приметы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349500"/>
            <a:ext cx="7772400" cy="2249488"/>
          </a:xfrm>
          <a:solidFill>
            <a:srgbClr val="9966FF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5400" b="1" i="1" smtClean="0">
                <a:solidFill>
                  <a:srgbClr val="003366"/>
                </a:solidFill>
                <a:latin typeface="Times New Roman" pitchFamily="18" charset="0"/>
              </a:rPr>
              <a:t>Дым столбом- ?</a:t>
            </a:r>
          </a:p>
        </p:txBody>
      </p:sp>
      <p:sp>
        <p:nvSpPr>
          <p:cNvPr id="194564" name="Ribbon2Sharp"/>
          <p:cNvSpPr>
            <a:spLocks noEditPoints="1" noChangeArrowheads="1"/>
          </p:cNvSpPr>
          <p:nvPr/>
        </p:nvSpPr>
        <p:spPr bwMode="auto">
          <a:xfrm>
            <a:off x="973138" y="5013325"/>
            <a:ext cx="6983412" cy="1223963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3366"/>
                </a:solidFill>
              </a:rPr>
              <a:t>К морозу</a:t>
            </a:r>
          </a:p>
        </p:txBody>
      </p:sp>
      <p:sp>
        <p:nvSpPr>
          <p:cNvPr id="39941" name="AutoShape 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mtClean="0"/>
              <a:t>80     </a:t>
            </a:r>
            <a:r>
              <a:rPr lang="ru-RU" b="1" smtClean="0">
                <a:solidFill>
                  <a:srgbClr val="FFFF00"/>
                </a:solidFill>
              </a:rPr>
              <a:t>Обо всем на свете</a:t>
            </a:r>
            <a:endParaRPr lang="ru-RU" b="1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Аквариум, акваланг, акварель. Что общего в этих словах ?</a:t>
            </a:r>
            <a:endParaRPr lang="ru-RU" sz="5400" b="1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6612" name="Ribbon2Sharp"/>
          <p:cNvSpPr>
            <a:spLocks noEditPoints="1" noChangeArrowheads="1"/>
          </p:cNvSpPr>
          <p:nvPr/>
        </p:nvSpPr>
        <p:spPr bwMode="auto">
          <a:xfrm>
            <a:off x="684213" y="4005263"/>
            <a:ext cx="8208962" cy="20193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3366"/>
                </a:solidFill>
              </a:rPr>
              <a:t>вода</a:t>
            </a:r>
          </a:p>
        </p:txBody>
      </p:sp>
      <p:sp>
        <p:nvSpPr>
          <p:cNvPr id="40965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100    </a:t>
            </a:r>
            <a:r>
              <a:rPr lang="ru-RU" b="1" dirty="0" smtClean="0">
                <a:solidFill>
                  <a:srgbClr val="FFFF00"/>
                </a:solidFill>
              </a:rPr>
              <a:t>Обо всем на свете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latin typeface="Times New Roman" pitchFamily="18" charset="0"/>
              </a:rPr>
              <a:t>Какие овощи и почему называют растительным мясом?</a:t>
            </a:r>
          </a:p>
        </p:txBody>
      </p:sp>
      <p:sp>
        <p:nvSpPr>
          <p:cNvPr id="206852" name="Ribbon2Sharp"/>
          <p:cNvSpPr>
            <a:spLocks noEditPoints="1" noChangeArrowheads="1"/>
          </p:cNvSpPr>
          <p:nvPr/>
        </p:nvSpPr>
        <p:spPr bwMode="auto">
          <a:xfrm>
            <a:off x="250825" y="4868863"/>
            <a:ext cx="7416800" cy="1655762"/>
          </a:xfrm>
          <a:custGeom>
            <a:avLst/>
            <a:gdLst>
              <a:gd name="G0" fmla="+- 0 0 0"/>
              <a:gd name="G1" fmla="+- 3703 0 0"/>
              <a:gd name="G2" fmla="+- 3703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3703" y="16800"/>
                </a:lnTo>
                <a:lnTo>
                  <a:pt x="3703" y="19200"/>
                </a:lnTo>
                <a:lnTo>
                  <a:pt x="15197" y="19200"/>
                </a:lnTo>
                <a:lnTo>
                  <a:pt x="15197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7897" y="4800"/>
                </a:lnTo>
                <a:lnTo>
                  <a:pt x="17897" y="2400"/>
                </a:lnTo>
                <a:lnTo>
                  <a:pt x="6403" y="2400"/>
                </a:lnTo>
                <a:lnTo>
                  <a:pt x="6403" y="0"/>
                </a:lnTo>
                <a:close/>
              </a:path>
              <a:path w="21600" h="21600" fill="none" extrusionOk="0">
                <a:moveTo>
                  <a:pt x="6403" y="2400"/>
                </a:moveTo>
                <a:lnTo>
                  <a:pt x="3703" y="2400"/>
                </a:lnTo>
                <a:lnTo>
                  <a:pt x="3703" y="16800"/>
                </a:lnTo>
              </a:path>
              <a:path w="21600" h="21600" fill="none" extrusionOk="0">
                <a:moveTo>
                  <a:pt x="6403" y="0"/>
                </a:moveTo>
                <a:lnTo>
                  <a:pt x="3703" y="2400"/>
                </a:lnTo>
              </a:path>
              <a:path w="21600" h="21600" fill="none" extrusionOk="0">
                <a:moveTo>
                  <a:pt x="15197" y="19200"/>
                </a:moveTo>
                <a:lnTo>
                  <a:pt x="17897" y="19200"/>
                </a:lnTo>
                <a:lnTo>
                  <a:pt x="17897" y="4800"/>
                </a:lnTo>
              </a:path>
              <a:path w="21600" h="21600" fill="none" extrusionOk="0">
                <a:moveTo>
                  <a:pt x="15197" y="21600"/>
                </a:moveTo>
                <a:lnTo>
                  <a:pt x="17897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3366"/>
                </a:solidFill>
              </a:rPr>
              <a:t>Бобовые. Они богаты белком.</a:t>
            </a:r>
          </a:p>
        </p:txBody>
      </p:sp>
      <p:sp>
        <p:nvSpPr>
          <p:cNvPr id="41989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10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Загадки-отгадки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i="1" dirty="0" smtClean="0">
                <a:latin typeface="Times New Roman" pitchFamily="18" charset="0"/>
              </a:rPr>
              <a:t>Сколько ног у паука?</a:t>
            </a:r>
          </a:p>
        </p:txBody>
      </p:sp>
      <p:sp>
        <p:nvSpPr>
          <p:cNvPr id="178180" name="Ribbon2Sharp"/>
          <p:cNvSpPr>
            <a:spLocks noEditPoints="1" noChangeArrowheads="1"/>
          </p:cNvSpPr>
          <p:nvPr/>
        </p:nvSpPr>
        <p:spPr bwMode="auto">
          <a:xfrm>
            <a:off x="1476375" y="4365625"/>
            <a:ext cx="5329238" cy="1371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5400" b="1" dirty="0">
                <a:solidFill>
                  <a:srgbClr val="003366"/>
                </a:solidFill>
              </a:rPr>
              <a:t>8</a:t>
            </a:r>
          </a:p>
        </p:txBody>
      </p:sp>
      <p:sp>
        <p:nvSpPr>
          <p:cNvPr id="15365" name="AutoShape 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20     </a:t>
            </a:r>
            <a:r>
              <a:rPr lang="ru-RU" b="1" dirty="0" smtClean="0">
                <a:solidFill>
                  <a:srgbClr val="FFFF00"/>
                </a:solidFill>
              </a:rPr>
              <a:t>Шарады</a:t>
            </a:r>
            <a:endParaRPr lang="ru-RU" b="1" dirty="0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29600" cy="3557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200" b="1" i="1" dirty="0" smtClean="0">
                <a:latin typeface="Times New Roman" pitchFamily="18" charset="0"/>
              </a:rPr>
              <a:t>На первом стоит часовой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200" b="1" i="1" dirty="0" smtClean="0">
                <a:latin typeface="Times New Roman" pitchFamily="18" charset="0"/>
              </a:rPr>
              <a:t>Второе – в лесу зеленеет,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200" b="1" i="1" dirty="0" smtClean="0">
                <a:latin typeface="Times New Roman" pitchFamily="18" charset="0"/>
              </a:rPr>
              <a:t>Но в целое, только стемнеет,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200" b="1" i="1" dirty="0" smtClean="0">
                <a:latin typeface="Times New Roman" pitchFamily="18" charset="0"/>
              </a:rPr>
              <a:t>Ты ляжешь, и кончен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200" b="1" i="1" dirty="0" smtClean="0">
                <a:latin typeface="Times New Roman" pitchFamily="18" charset="0"/>
              </a:rPr>
              <a:t>Твой день трудовой.</a:t>
            </a:r>
          </a:p>
        </p:txBody>
      </p:sp>
      <p:sp>
        <p:nvSpPr>
          <p:cNvPr id="198660" name="Ribbon2Sharp"/>
          <p:cNvSpPr>
            <a:spLocks noEditPoints="1" noChangeArrowheads="1"/>
          </p:cNvSpPr>
          <p:nvPr/>
        </p:nvSpPr>
        <p:spPr bwMode="auto">
          <a:xfrm>
            <a:off x="1285875" y="5072063"/>
            <a:ext cx="5975350" cy="1428750"/>
          </a:xfrm>
          <a:custGeom>
            <a:avLst/>
            <a:gdLst>
              <a:gd name="G0" fmla="+- 0 0 0"/>
              <a:gd name="G1" fmla="+- 5021 0 0"/>
              <a:gd name="G2" fmla="+- 5021 2700 0"/>
              <a:gd name="G3" fmla="+- 21600 0 G2"/>
              <a:gd name="G4" fmla="+- 21600 0 G1"/>
              <a:gd name="G5" fmla="+- 2621 0 0"/>
              <a:gd name="G6" fmla="+- 10800 0 2621"/>
              <a:gd name="G7" fmla="*/ 2621 2 1"/>
              <a:gd name="G8" fmla="+- 21600 0 G7"/>
              <a:gd name="G9" fmla="+- 10800 2621 0"/>
              <a:gd name="G10" fmla="+- 21600 0 2621"/>
              <a:gd name="T0" fmla="*/ 10800 w 21600"/>
              <a:gd name="T1" fmla="*/ 2621 h 21600"/>
              <a:gd name="T2" fmla="*/ 2700 w 21600"/>
              <a:gd name="T3" fmla="*/ 8179 h 21600"/>
              <a:gd name="T4" fmla="*/ 10800 w 21600"/>
              <a:gd name="T5" fmla="*/ 18979 h 21600"/>
              <a:gd name="T6" fmla="*/ 18900 w 21600"/>
              <a:gd name="T7" fmla="*/ 134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179"/>
                </a:lnTo>
                <a:lnTo>
                  <a:pt x="0" y="16358"/>
                </a:lnTo>
                <a:lnTo>
                  <a:pt x="5021" y="16358"/>
                </a:lnTo>
                <a:lnTo>
                  <a:pt x="5021" y="18979"/>
                </a:lnTo>
                <a:lnTo>
                  <a:pt x="13879" y="18979"/>
                </a:lnTo>
                <a:lnTo>
                  <a:pt x="13879" y="21600"/>
                </a:lnTo>
                <a:lnTo>
                  <a:pt x="21600" y="21600"/>
                </a:lnTo>
                <a:lnTo>
                  <a:pt x="18900" y="13421"/>
                </a:lnTo>
                <a:lnTo>
                  <a:pt x="21600" y="5242"/>
                </a:lnTo>
                <a:lnTo>
                  <a:pt x="16579" y="5242"/>
                </a:lnTo>
                <a:lnTo>
                  <a:pt x="16579" y="2621"/>
                </a:lnTo>
                <a:lnTo>
                  <a:pt x="7721" y="2621"/>
                </a:lnTo>
                <a:lnTo>
                  <a:pt x="7721" y="0"/>
                </a:lnTo>
                <a:close/>
              </a:path>
              <a:path w="21600" h="21600" fill="none" extrusionOk="0">
                <a:moveTo>
                  <a:pt x="7721" y="2621"/>
                </a:moveTo>
                <a:lnTo>
                  <a:pt x="5021" y="2621"/>
                </a:lnTo>
                <a:lnTo>
                  <a:pt x="5021" y="16358"/>
                </a:lnTo>
              </a:path>
              <a:path w="21600" h="21600" fill="none" extrusionOk="0">
                <a:moveTo>
                  <a:pt x="7721" y="0"/>
                </a:moveTo>
                <a:lnTo>
                  <a:pt x="5021" y="2621"/>
                </a:lnTo>
              </a:path>
              <a:path w="21600" h="21600" fill="none" extrusionOk="0">
                <a:moveTo>
                  <a:pt x="13879" y="18979"/>
                </a:moveTo>
                <a:lnTo>
                  <a:pt x="16579" y="18979"/>
                </a:lnTo>
                <a:lnTo>
                  <a:pt x="16579" y="5242"/>
                </a:lnTo>
              </a:path>
              <a:path w="21600" h="21600" fill="none" extrusionOk="0">
                <a:moveTo>
                  <a:pt x="13879" y="21600"/>
                </a:moveTo>
                <a:lnTo>
                  <a:pt x="16579" y="18979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3366"/>
                </a:solidFill>
              </a:rPr>
              <a:t>Пост - ель</a:t>
            </a:r>
          </a:p>
        </p:txBody>
      </p:sp>
      <p:sp>
        <p:nvSpPr>
          <p:cNvPr id="43013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40   </a:t>
            </a:r>
            <a:r>
              <a:rPr lang="ru-RU" b="1" dirty="0" smtClean="0">
                <a:solidFill>
                  <a:srgbClr val="FFFF00"/>
                </a:solidFill>
              </a:rPr>
              <a:t>Шарады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Читайте слева вы меня,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И псом презлющим буду 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Но времени я буду счет,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Когда прочтешь наоборот.</a:t>
            </a:r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auto">
          <a:xfrm>
            <a:off x="1428750" y="5143500"/>
            <a:ext cx="5976938" cy="115252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FF"/>
                </a:solidFill>
              </a:rPr>
              <a:t>Дог - год</a:t>
            </a:r>
            <a:r>
              <a:rPr lang="ru-RU" sz="4000"/>
              <a:t> </a:t>
            </a:r>
          </a:p>
        </p:txBody>
      </p:sp>
      <p:sp>
        <p:nvSpPr>
          <p:cNvPr id="4403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3736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60 </a:t>
            </a:r>
            <a:r>
              <a:rPr lang="ru-RU" b="1" dirty="0" smtClean="0">
                <a:solidFill>
                  <a:srgbClr val="FFFF00"/>
                </a:solidFill>
              </a:rPr>
              <a:t>Шарады</a:t>
            </a:r>
            <a:endParaRPr lang="ru-RU" b="1" dirty="0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Я глубока и полноводна,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И вся страна гордится мной.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А впереди ты И прибавишь 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И стану птицей я лесной.</a:t>
            </a:r>
          </a:p>
        </p:txBody>
      </p:sp>
      <p:sp>
        <p:nvSpPr>
          <p:cNvPr id="197636" name="Ribbon2Sharp"/>
          <p:cNvSpPr>
            <a:spLocks noEditPoints="1" noChangeArrowheads="1"/>
          </p:cNvSpPr>
          <p:nvPr/>
        </p:nvSpPr>
        <p:spPr bwMode="auto">
          <a:xfrm>
            <a:off x="1357313" y="5072063"/>
            <a:ext cx="6178550" cy="1493837"/>
          </a:xfrm>
          <a:custGeom>
            <a:avLst/>
            <a:gdLst>
              <a:gd name="G0" fmla="+- 0 0 0"/>
              <a:gd name="G1" fmla="+- 3085 0 0"/>
              <a:gd name="G2" fmla="+- 3085 2700 0"/>
              <a:gd name="G3" fmla="+- 21600 0 G2"/>
              <a:gd name="G4" fmla="+- 21600 0 G1"/>
              <a:gd name="G5" fmla="+- 2404 0 0"/>
              <a:gd name="G6" fmla="+- 10800 0 2404"/>
              <a:gd name="G7" fmla="*/ 2404 2 1"/>
              <a:gd name="G8" fmla="+- 21600 0 G7"/>
              <a:gd name="G9" fmla="+- 10800 2404 0"/>
              <a:gd name="G10" fmla="+- 21600 0 2404"/>
              <a:gd name="T0" fmla="*/ 10800 w 21600"/>
              <a:gd name="T1" fmla="*/ 2404 h 21600"/>
              <a:gd name="T2" fmla="*/ 2700 w 21600"/>
              <a:gd name="T3" fmla="*/ 8396 h 21600"/>
              <a:gd name="T4" fmla="*/ 10800 w 21600"/>
              <a:gd name="T5" fmla="*/ 19196 h 21600"/>
              <a:gd name="T6" fmla="*/ 18900 w 21600"/>
              <a:gd name="T7" fmla="*/ 1320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396"/>
                </a:lnTo>
                <a:lnTo>
                  <a:pt x="0" y="16792"/>
                </a:lnTo>
                <a:lnTo>
                  <a:pt x="3085" y="16792"/>
                </a:lnTo>
                <a:lnTo>
                  <a:pt x="3085" y="19196"/>
                </a:lnTo>
                <a:lnTo>
                  <a:pt x="15815" y="19196"/>
                </a:lnTo>
                <a:lnTo>
                  <a:pt x="15815" y="21600"/>
                </a:lnTo>
                <a:lnTo>
                  <a:pt x="21600" y="21600"/>
                </a:lnTo>
                <a:lnTo>
                  <a:pt x="18900" y="13204"/>
                </a:lnTo>
                <a:lnTo>
                  <a:pt x="21600" y="4808"/>
                </a:lnTo>
                <a:lnTo>
                  <a:pt x="18515" y="4808"/>
                </a:lnTo>
                <a:lnTo>
                  <a:pt x="18515" y="2404"/>
                </a:lnTo>
                <a:lnTo>
                  <a:pt x="5785" y="2404"/>
                </a:lnTo>
                <a:lnTo>
                  <a:pt x="5785" y="0"/>
                </a:lnTo>
                <a:close/>
              </a:path>
              <a:path w="21600" h="21600" fill="none" extrusionOk="0">
                <a:moveTo>
                  <a:pt x="5785" y="2404"/>
                </a:moveTo>
                <a:lnTo>
                  <a:pt x="3085" y="2404"/>
                </a:lnTo>
                <a:lnTo>
                  <a:pt x="3085" y="16792"/>
                </a:lnTo>
              </a:path>
              <a:path w="21600" h="21600" fill="none" extrusionOk="0">
                <a:moveTo>
                  <a:pt x="5785" y="0"/>
                </a:moveTo>
                <a:lnTo>
                  <a:pt x="3085" y="2404"/>
                </a:lnTo>
              </a:path>
              <a:path w="21600" h="21600" fill="none" extrusionOk="0">
                <a:moveTo>
                  <a:pt x="15815" y="19196"/>
                </a:moveTo>
                <a:lnTo>
                  <a:pt x="18515" y="19196"/>
                </a:lnTo>
                <a:lnTo>
                  <a:pt x="18515" y="4808"/>
                </a:lnTo>
              </a:path>
              <a:path w="21600" h="21600" fill="none" extrusionOk="0">
                <a:moveTo>
                  <a:pt x="15815" y="21600"/>
                </a:moveTo>
                <a:lnTo>
                  <a:pt x="18515" y="19196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3366"/>
                </a:solidFill>
              </a:rPr>
              <a:t>Волга - иволга</a:t>
            </a:r>
          </a:p>
        </p:txBody>
      </p:sp>
      <p:sp>
        <p:nvSpPr>
          <p:cNvPr id="45061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80   </a:t>
            </a:r>
            <a:r>
              <a:rPr lang="ru-RU" b="1" dirty="0" smtClean="0">
                <a:solidFill>
                  <a:srgbClr val="FFFF00"/>
                </a:solidFill>
              </a:rPr>
              <a:t>Шарады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С Б – мучительной бываю,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С М – одежду пожираю,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С Р – актеру я нужна,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</a:rPr>
              <a:t>С С – </a:t>
            </a:r>
            <a:r>
              <a:rPr lang="ru-RU" sz="4800" b="1" i="1" smtClean="0">
                <a:latin typeface="Times New Roman" pitchFamily="18" charset="0"/>
              </a:rPr>
              <a:t>для повара </a:t>
            </a:r>
            <a:r>
              <a:rPr lang="ru-RU" sz="4800" b="1" i="1" dirty="0" smtClean="0">
                <a:latin typeface="Times New Roman" pitchFamily="18" charset="0"/>
              </a:rPr>
              <a:t>важна.</a:t>
            </a:r>
          </a:p>
        </p:txBody>
      </p:sp>
      <p:sp>
        <p:nvSpPr>
          <p:cNvPr id="201732" name="Ribbon2Sharp"/>
          <p:cNvSpPr>
            <a:spLocks noEditPoints="1" noChangeArrowheads="1"/>
          </p:cNvSpPr>
          <p:nvPr/>
        </p:nvSpPr>
        <p:spPr bwMode="auto">
          <a:xfrm>
            <a:off x="1071563" y="5000625"/>
            <a:ext cx="6913562" cy="1446213"/>
          </a:xfrm>
          <a:custGeom>
            <a:avLst/>
            <a:gdLst>
              <a:gd name="G0" fmla="+- 0 0 0"/>
              <a:gd name="G1" fmla="+- 3454 0 0"/>
              <a:gd name="G2" fmla="+- 3454 2700 0"/>
              <a:gd name="G3" fmla="+- 21600 0 G2"/>
              <a:gd name="G4" fmla="+- 21600 0 G1"/>
              <a:gd name="G5" fmla="+- 1885 0 0"/>
              <a:gd name="G6" fmla="+- 10800 0 1885"/>
              <a:gd name="G7" fmla="*/ 1885 2 1"/>
              <a:gd name="G8" fmla="+- 21600 0 G7"/>
              <a:gd name="G9" fmla="+- 10800 1885 0"/>
              <a:gd name="G10" fmla="+- 21600 0 1885"/>
              <a:gd name="T0" fmla="*/ 10800 w 21600"/>
              <a:gd name="T1" fmla="*/ 1885 h 21600"/>
              <a:gd name="T2" fmla="*/ 2700 w 21600"/>
              <a:gd name="T3" fmla="*/ 8915 h 21600"/>
              <a:gd name="T4" fmla="*/ 10800 w 21600"/>
              <a:gd name="T5" fmla="*/ 19715 h 21600"/>
              <a:gd name="T6" fmla="*/ 18900 w 21600"/>
              <a:gd name="T7" fmla="*/ 1268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915"/>
                </a:lnTo>
                <a:lnTo>
                  <a:pt x="0" y="17830"/>
                </a:lnTo>
                <a:lnTo>
                  <a:pt x="3454" y="17830"/>
                </a:lnTo>
                <a:lnTo>
                  <a:pt x="3454" y="19715"/>
                </a:lnTo>
                <a:lnTo>
                  <a:pt x="15446" y="19715"/>
                </a:lnTo>
                <a:lnTo>
                  <a:pt x="15446" y="21600"/>
                </a:lnTo>
                <a:lnTo>
                  <a:pt x="21600" y="21600"/>
                </a:lnTo>
                <a:lnTo>
                  <a:pt x="18900" y="12685"/>
                </a:lnTo>
                <a:lnTo>
                  <a:pt x="21600" y="3770"/>
                </a:lnTo>
                <a:lnTo>
                  <a:pt x="18146" y="3770"/>
                </a:lnTo>
                <a:lnTo>
                  <a:pt x="18146" y="1885"/>
                </a:lnTo>
                <a:lnTo>
                  <a:pt x="6154" y="1885"/>
                </a:lnTo>
                <a:lnTo>
                  <a:pt x="6154" y="0"/>
                </a:lnTo>
                <a:close/>
              </a:path>
              <a:path w="21600" h="21600" fill="none" extrusionOk="0">
                <a:moveTo>
                  <a:pt x="6154" y="1885"/>
                </a:moveTo>
                <a:lnTo>
                  <a:pt x="3454" y="1885"/>
                </a:lnTo>
                <a:lnTo>
                  <a:pt x="3454" y="17830"/>
                </a:lnTo>
              </a:path>
              <a:path w="21600" h="21600" fill="none" extrusionOk="0">
                <a:moveTo>
                  <a:pt x="6154" y="0"/>
                </a:moveTo>
                <a:lnTo>
                  <a:pt x="3454" y="1885"/>
                </a:lnTo>
              </a:path>
              <a:path w="21600" h="21600" fill="none" extrusionOk="0">
                <a:moveTo>
                  <a:pt x="15446" y="19715"/>
                </a:moveTo>
                <a:lnTo>
                  <a:pt x="18146" y="19715"/>
                </a:lnTo>
                <a:lnTo>
                  <a:pt x="18146" y="3770"/>
                </a:lnTo>
              </a:path>
              <a:path w="21600" h="21600" fill="none" extrusionOk="0">
                <a:moveTo>
                  <a:pt x="15446" y="21600"/>
                </a:moveTo>
                <a:lnTo>
                  <a:pt x="18146" y="19715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3366"/>
                </a:solidFill>
              </a:rPr>
              <a:t>Боль – моль- роль- соль</a:t>
            </a:r>
          </a:p>
        </p:txBody>
      </p:sp>
      <p:sp>
        <p:nvSpPr>
          <p:cNvPr id="46085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100   </a:t>
            </a:r>
            <a:r>
              <a:rPr lang="ru-RU" b="1" dirty="0" smtClean="0">
                <a:solidFill>
                  <a:srgbClr val="FFFF00"/>
                </a:solidFill>
              </a:rPr>
              <a:t>Шарады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176213" indent="-176213"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Мы всех – и взрослых, и детей –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В часы досуга развлекаем,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Но если нам приставить Т,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Мы их ужасно испугаем.</a:t>
            </a:r>
          </a:p>
        </p:txBody>
      </p:sp>
      <p:sp>
        <p:nvSpPr>
          <p:cNvPr id="200708" name="Ribbon2Sharp"/>
          <p:cNvSpPr>
            <a:spLocks noEditPoints="1" noChangeArrowheads="1"/>
          </p:cNvSpPr>
          <p:nvPr/>
        </p:nvSpPr>
        <p:spPr bwMode="auto">
          <a:xfrm>
            <a:off x="1619250" y="4941888"/>
            <a:ext cx="4968875" cy="1443037"/>
          </a:xfrm>
          <a:custGeom>
            <a:avLst/>
            <a:gdLst>
              <a:gd name="G0" fmla="+- 0 0 0"/>
              <a:gd name="G1" fmla="+- 4803 0 0"/>
              <a:gd name="G2" fmla="+- 4803 2700 0"/>
              <a:gd name="G3" fmla="+- 21600 0 G2"/>
              <a:gd name="G4" fmla="+- 21600 0 G1"/>
              <a:gd name="G5" fmla="+- 3850 0 0"/>
              <a:gd name="G6" fmla="+- 10800 0 3850"/>
              <a:gd name="G7" fmla="*/ 3850 2 1"/>
              <a:gd name="G8" fmla="+- 21600 0 G7"/>
              <a:gd name="G9" fmla="+- 10800 3850 0"/>
              <a:gd name="G10" fmla="+- 21600 0 3850"/>
              <a:gd name="T0" fmla="*/ 10800 w 21600"/>
              <a:gd name="T1" fmla="*/ 3850 h 21600"/>
              <a:gd name="T2" fmla="*/ 2700 w 21600"/>
              <a:gd name="T3" fmla="*/ 6950 h 21600"/>
              <a:gd name="T4" fmla="*/ 10800 w 21600"/>
              <a:gd name="T5" fmla="*/ 17750 h 21600"/>
              <a:gd name="T6" fmla="*/ 18900 w 21600"/>
              <a:gd name="T7" fmla="*/ 146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6950"/>
                </a:lnTo>
                <a:lnTo>
                  <a:pt x="0" y="13900"/>
                </a:lnTo>
                <a:lnTo>
                  <a:pt x="4803" y="13900"/>
                </a:lnTo>
                <a:lnTo>
                  <a:pt x="4803" y="17750"/>
                </a:lnTo>
                <a:lnTo>
                  <a:pt x="14097" y="17750"/>
                </a:lnTo>
                <a:lnTo>
                  <a:pt x="14097" y="21600"/>
                </a:lnTo>
                <a:lnTo>
                  <a:pt x="21600" y="21600"/>
                </a:lnTo>
                <a:lnTo>
                  <a:pt x="18900" y="14650"/>
                </a:lnTo>
                <a:lnTo>
                  <a:pt x="21600" y="7700"/>
                </a:lnTo>
                <a:lnTo>
                  <a:pt x="16797" y="7700"/>
                </a:lnTo>
                <a:lnTo>
                  <a:pt x="16797" y="3850"/>
                </a:lnTo>
                <a:lnTo>
                  <a:pt x="7503" y="3850"/>
                </a:lnTo>
                <a:lnTo>
                  <a:pt x="7503" y="0"/>
                </a:lnTo>
                <a:close/>
              </a:path>
              <a:path w="21600" h="21600" fill="none" extrusionOk="0">
                <a:moveTo>
                  <a:pt x="7503" y="3850"/>
                </a:moveTo>
                <a:lnTo>
                  <a:pt x="4803" y="3850"/>
                </a:lnTo>
                <a:lnTo>
                  <a:pt x="4803" y="13900"/>
                </a:lnTo>
              </a:path>
              <a:path w="21600" h="21600" fill="none" extrusionOk="0">
                <a:moveTo>
                  <a:pt x="7503" y="0"/>
                </a:moveTo>
                <a:lnTo>
                  <a:pt x="4803" y="3850"/>
                </a:lnTo>
              </a:path>
              <a:path w="21600" h="21600" fill="none" extrusionOk="0">
                <a:moveTo>
                  <a:pt x="14097" y="17750"/>
                </a:moveTo>
                <a:lnTo>
                  <a:pt x="16797" y="17750"/>
                </a:lnTo>
                <a:lnTo>
                  <a:pt x="16797" y="7700"/>
                </a:lnTo>
              </a:path>
              <a:path w="21600" h="21600" fill="none" extrusionOk="0">
                <a:moveTo>
                  <a:pt x="14097" y="21600"/>
                </a:moveTo>
                <a:lnTo>
                  <a:pt x="16797" y="1775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3366"/>
                </a:solidFill>
              </a:rPr>
              <a:t>Игры - тигры</a:t>
            </a:r>
          </a:p>
        </p:txBody>
      </p:sp>
      <p:sp>
        <p:nvSpPr>
          <p:cNvPr id="47109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20   </a:t>
            </a:r>
            <a:r>
              <a:rPr lang="ru-RU" b="1" dirty="0" smtClean="0">
                <a:solidFill>
                  <a:srgbClr val="FFFF00"/>
                </a:solidFill>
              </a:rPr>
              <a:t>Литературные вопросы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  Кого Маленькая разбойница дала в помощь Герде?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56" name="Ribbon2Sharp"/>
          <p:cNvSpPr>
            <a:spLocks noEditPoints="1" noChangeArrowheads="1"/>
          </p:cNvSpPr>
          <p:nvPr/>
        </p:nvSpPr>
        <p:spPr bwMode="auto">
          <a:xfrm>
            <a:off x="611188" y="5157788"/>
            <a:ext cx="6337300" cy="1225550"/>
          </a:xfrm>
          <a:custGeom>
            <a:avLst/>
            <a:gdLst>
              <a:gd name="G0" fmla="+- 0 0 0"/>
              <a:gd name="G1" fmla="+- 3559 0 0"/>
              <a:gd name="G2" fmla="+- 3559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3559" y="16800"/>
                </a:lnTo>
                <a:lnTo>
                  <a:pt x="3559" y="19200"/>
                </a:lnTo>
                <a:lnTo>
                  <a:pt x="15341" y="19200"/>
                </a:lnTo>
                <a:lnTo>
                  <a:pt x="15341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8041" y="4800"/>
                </a:lnTo>
                <a:lnTo>
                  <a:pt x="18041" y="2400"/>
                </a:lnTo>
                <a:lnTo>
                  <a:pt x="6259" y="2400"/>
                </a:lnTo>
                <a:lnTo>
                  <a:pt x="6259" y="0"/>
                </a:lnTo>
                <a:close/>
              </a:path>
              <a:path w="21600" h="21600" fill="none" extrusionOk="0">
                <a:moveTo>
                  <a:pt x="6259" y="2400"/>
                </a:moveTo>
                <a:lnTo>
                  <a:pt x="3559" y="2400"/>
                </a:lnTo>
                <a:lnTo>
                  <a:pt x="3559" y="16800"/>
                </a:lnTo>
              </a:path>
              <a:path w="21600" h="21600" fill="none" extrusionOk="0">
                <a:moveTo>
                  <a:pt x="6259" y="0"/>
                </a:moveTo>
                <a:lnTo>
                  <a:pt x="3559" y="2400"/>
                </a:lnTo>
              </a:path>
              <a:path w="21600" h="21600" fill="none" extrusionOk="0">
                <a:moveTo>
                  <a:pt x="15341" y="19200"/>
                </a:moveTo>
                <a:lnTo>
                  <a:pt x="18041" y="19200"/>
                </a:lnTo>
                <a:lnTo>
                  <a:pt x="18041" y="4800"/>
                </a:lnTo>
              </a:path>
              <a:path w="21600" h="21600" fill="none" extrusionOk="0">
                <a:moveTo>
                  <a:pt x="15341" y="21600"/>
                </a:moveTo>
                <a:lnTo>
                  <a:pt x="18041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3366"/>
                </a:solidFill>
              </a:rPr>
              <a:t>Оленя</a:t>
            </a:r>
          </a:p>
        </p:txBody>
      </p:sp>
      <p:sp>
        <p:nvSpPr>
          <p:cNvPr id="48133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40    </a:t>
            </a:r>
            <a:r>
              <a:rPr lang="ru-RU" b="1" dirty="0" smtClean="0">
                <a:solidFill>
                  <a:srgbClr val="FFFF00"/>
                </a:solidFill>
              </a:rPr>
              <a:t>Литературные вопросы 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229600" cy="28368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кого превращался князь 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отправляясь в гости к царю 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Салтану</a:t>
            </a:r>
            <a:r>
              <a:rPr lang="ru-RU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80" name="Ribbon2Sharp"/>
          <p:cNvSpPr>
            <a:spLocks noEditPoints="1" noChangeArrowheads="1"/>
          </p:cNvSpPr>
          <p:nvPr/>
        </p:nvSpPr>
        <p:spPr bwMode="auto">
          <a:xfrm>
            <a:off x="611188" y="4724400"/>
            <a:ext cx="6265862" cy="129698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3366"/>
                </a:solidFill>
              </a:rPr>
              <a:t>Комар, муха, шмель </a:t>
            </a:r>
          </a:p>
        </p:txBody>
      </p:sp>
      <p:sp>
        <p:nvSpPr>
          <p:cNvPr id="49157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mtClean="0"/>
              <a:t>60     </a:t>
            </a:r>
            <a:r>
              <a:rPr lang="ru-RU" b="1" smtClean="0">
                <a:solidFill>
                  <a:srgbClr val="FFFF00"/>
                </a:solidFill>
              </a:rPr>
              <a:t>Литературные вопросы</a:t>
            </a:r>
            <a:r>
              <a:rPr lang="ru-RU" b="1" smtClean="0"/>
              <a:t> 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Кто из литературных героев: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Отправился в Страну Обезьян?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Жил в стране, которой правил принц Лимон?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Сбежал в страну </a:t>
            </a:r>
            <a:r>
              <a:rPr lang="ru-RU" sz="4400" b="1" i="1" dirty="0" err="1" smtClean="0">
                <a:latin typeface="Times New Roman" pitchFamily="18" charset="0"/>
              </a:rPr>
              <a:t>Дураков</a:t>
            </a:r>
            <a:r>
              <a:rPr lang="ru-RU" sz="4400" b="1" i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204804" name="Ribbon2Sharp"/>
          <p:cNvSpPr>
            <a:spLocks noEditPoints="1" noChangeArrowheads="1"/>
          </p:cNvSpPr>
          <p:nvPr/>
        </p:nvSpPr>
        <p:spPr bwMode="auto">
          <a:xfrm>
            <a:off x="611188" y="5300663"/>
            <a:ext cx="6840537" cy="1084262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003366"/>
                </a:solidFill>
              </a:rPr>
              <a:t>Айболит, </a:t>
            </a:r>
            <a:r>
              <a:rPr lang="ru-RU" sz="2000" b="1" dirty="0" err="1">
                <a:solidFill>
                  <a:srgbClr val="003366"/>
                </a:solidFill>
              </a:rPr>
              <a:t>Чиполлино</a:t>
            </a:r>
            <a:r>
              <a:rPr lang="ru-RU" sz="2000" b="1" dirty="0">
                <a:solidFill>
                  <a:srgbClr val="003366"/>
                </a:solidFill>
              </a:rPr>
              <a:t>, Буратино </a:t>
            </a:r>
          </a:p>
        </p:txBody>
      </p:sp>
      <p:sp>
        <p:nvSpPr>
          <p:cNvPr id="50181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66"/>
                </a:solidFill>
                <a:latin typeface="Comic Sans MS" pitchFamily="66" charset="0"/>
              </a:rPr>
              <a:t>     Своя игра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" y="4775200"/>
            <a:ext cx="8540750" cy="1606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/>
              <a:t>Литература</a:t>
            </a:r>
          </a:p>
        </p:txBody>
      </p:sp>
      <p:pic>
        <p:nvPicPr>
          <p:cNvPr id="263172" name="Picture 4" descr="BOY">
            <a:hlinkClick r:id="rId3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35375" y="1916113"/>
            <a:ext cx="2089150" cy="2951162"/>
          </a:xfrm>
        </p:spPr>
      </p:pic>
      <p:sp>
        <p:nvSpPr>
          <p:cNvPr id="51205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11225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A50021"/>
                </a:solidFill>
              </a:rPr>
              <a:t>Литература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8229600" cy="3700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i="1" smtClean="0">
                <a:latin typeface="Times New Roman" pitchFamily="18" charset="0"/>
              </a:rPr>
              <a:t>Угадай сказку: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smtClean="0">
                <a:latin typeface="Times New Roman" pitchFamily="18" charset="0"/>
              </a:rPr>
              <a:t>- нос, очаг, куклы, борода, полено.</a:t>
            </a:r>
          </a:p>
        </p:txBody>
      </p:sp>
      <p:sp>
        <p:nvSpPr>
          <p:cNvPr id="195588" name="Ribbon2Sharp"/>
          <p:cNvSpPr>
            <a:spLocks noEditPoints="1" noChangeArrowheads="1"/>
          </p:cNvSpPr>
          <p:nvPr/>
        </p:nvSpPr>
        <p:spPr bwMode="auto">
          <a:xfrm>
            <a:off x="857250" y="4071938"/>
            <a:ext cx="6983413" cy="170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3366"/>
                </a:solidFill>
              </a:rPr>
              <a:t>«Золотой ключик или приключения Буратино»</a:t>
            </a:r>
          </a:p>
        </p:txBody>
      </p:sp>
      <p:sp>
        <p:nvSpPr>
          <p:cNvPr id="52229" name="AutoShape 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20       </a:t>
            </a:r>
            <a:r>
              <a:rPr lang="ru-RU" b="1" dirty="0" smtClean="0">
                <a:solidFill>
                  <a:srgbClr val="FFFF00"/>
                </a:solidFill>
              </a:rPr>
              <a:t>Загадки-отгадки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753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Лист осенний долго кружит,</a:t>
            </a:r>
          </a:p>
          <a:p>
            <a:pPr>
              <a:buNone/>
            </a:pPr>
            <a:r>
              <a:rPr lang="ru-RU" sz="3600" dirty="0" smtClean="0"/>
              <a:t>И его Варвара сушит.</a:t>
            </a:r>
          </a:p>
          <a:p>
            <a:pPr>
              <a:buNone/>
            </a:pPr>
            <a:r>
              <a:rPr lang="ru-RU" sz="3600" dirty="0" smtClean="0"/>
              <a:t>А потом мы вместе с Варей</a:t>
            </a:r>
          </a:p>
          <a:p>
            <a:pPr>
              <a:buNone/>
            </a:pPr>
            <a:r>
              <a:rPr lang="ru-RU" sz="3600" dirty="0" smtClean="0"/>
              <a:t>Дома делаем...</a:t>
            </a:r>
            <a:endParaRPr lang="ru-RU" sz="3600" dirty="0"/>
          </a:p>
        </p:txBody>
      </p:sp>
      <p:sp>
        <p:nvSpPr>
          <p:cNvPr id="163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539552" y="4869160"/>
            <a:ext cx="7072313" cy="1488778"/>
          </a:xfrm>
          <a:prstGeom prst="ribbon2">
            <a:avLst>
              <a:gd name="adj1" fmla="val 12449"/>
              <a:gd name="adj2" fmla="val 6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 </a:t>
            </a:r>
            <a:r>
              <a:rPr lang="ru-RU" sz="4800" b="1" dirty="0" smtClean="0">
                <a:solidFill>
                  <a:srgbClr val="FF0000"/>
                </a:solidFill>
              </a:rPr>
              <a:t>Гербарий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800" b="1" smtClean="0"/>
              <a:t>100</a:t>
            </a:r>
            <a:r>
              <a:rPr lang="ru-RU" sz="3800" smtClean="0"/>
              <a:t>     </a:t>
            </a:r>
            <a:r>
              <a:rPr lang="ru-RU" sz="3800" b="1" smtClean="0">
                <a:solidFill>
                  <a:srgbClr val="FFFF00"/>
                </a:solidFill>
              </a:rPr>
              <a:t>Литературные вопросы</a:t>
            </a:r>
            <a:r>
              <a:rPr lang="ru-RU" sz="3800" b="1" smtClean="0"/>
              <a:t>  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143000"/>
            <a:ext cx="5072063" cy="6143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latin typeface="Times New Roman" pitchFamily="18" charset="0"/>
              </a:rPr>
              <a:t>Мама приходит с работы,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latin typeface="Times New Roman" pitchFamily="18" charset="0"/>
              </a:rPr>
              <a:t>Мама снимает боты,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latin typeface="Times New Roman" pitchFamily="18" charset="0"/>
              </a:rPr>
              <a:t>Мама проходит в дом,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latin typeface="Times New Roman" pitchFamily="18" charset="0"/>
              </a:rPr>
              <a:t>Мама глядит кругом.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Был на квартиру налет?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Нет.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К нам заходил бегемот?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Нет.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Может быть, дом не наш?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Наш.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Может, не наш этаж?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b="1" i="1" smtClean="0">
                <a:latin typeface="Times New Roman" pitchFamily="18" charset="0"/>
              </a:rPr>
              <a:t>Наш…</a:t>
            </a:r>
            <a:endParaRPr lang="ru-RU" sz="2800" b="1" i="1" dirty="0" smtClean="0">
              <a:latin typeface="Times New Roman" pitchFamily="18" charset="0"/>
            </a:endParaRPr>
          </a:p>
        </p:txBody>
      </p:sp>
      <p:sp>
        <p:nvSpPr>
          <p:cNvPr id="269316" name="Ribbon2Sharp"/>
          <p:cNvSpPr>
            <a:spLocks noEditPoints="1" noChangeArrowheads="1"/>
          </p:cNvSpPr>
          <p:nvPr/>
        </p:nvSpPr>
        <p:spPr bwMode="auto">
          <a:xfrm>
            <a:off x="1285875" y="2286000"/>
            <a:ext cx="6072188" cy="258445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3366"/>
                </a:solidFill>
              </a:rPr>
              <a:t>Э. Успенский</a:t>
            </a:r>
          </a:p>
          <a:p>
            <a:pPr algn="ctr">
              <a:defRPr/>
            </a:pPr>
            <a:endParaRPr lang="ru-RU" sz="2800" b="1" dirty="0">
              <a:solidFill>
                <a:srgbClr val="003366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3366"/>
                </a:solidFill>
                <a:sym typeface="Symbol" pitchFamily="18" charset="2"/>
              </a:rPr>
              <a:t>«Все в порядке»</a:t>
            </a:r>
          </a:p>
        </p:txBody>
      </p:sp>
      <p:sp>
        <p:nvSpPr>
          <p:cNvPr id="532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2</a:t>
            </a:r>
            <a:r>
              <a:rPr lang="ru-RU" dirty="0" smtClean="0"/>
              <a:t>0   </a:t>
            </a:r>
            <a:r>
              <a:rPr lang="ru-RU" b="1" dirty="0" smtClean="0">
                <a:solidFill>
                  <a:srgbClr val="FFFF00"/>
                </a:solidFill>
              </a:rPr>
              <a:t>Музыка</a:t>
            </a:r>
            <a:endParaRPr lang="ru-RU" b="1" dirty="0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Я стою на трех ногах,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Ноги в черных сапогах,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Зубы черные, педаль.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i="1" dirty="0" smtClean="0">
                <a:latin typeface="Times New Roman" pitchFamily="18" charset="0"/>
              </a:rPr>
              <a:t>Как зовут меня?</a:t>
            </a:r>
          </a:p>
        </p:txBody>
      </p:sp>
      <p:sp>
        <p:nvSpPr>
          <p:cNvPr id="208900" name="Ribbon2Sharp"/>
          <p:cNvSpPr>
            <a:spLocks noEditPoints="1" noChangeArrowheads="1"/>
          </p:cNvSpPr>
          <p:nvPr/>
        </p:nvSpPr>
        <p:spPr bwMode="auto">
          <a:xfrm>
            <a:off x="928688" y="4929188"/>
            <a:ext cx="6013450" cy="1155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3366"/>
                </a:solidFill>
              </a:rPr>
              <a:t>Рояль </a:t>
            </a:r>
          </a:p>
        </p:txBody>
      </p:sp>
      <p:sp>
        <p:nvSpPr>
          <p:cNvPr id="54277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4</a:t>
            </a:r>
            <a:r>
              <a:rPr lang="ru-RU" dirty="0" smtClean="0"/>
              <a:t>0    </a:t>
            </a:r>
            <a:r>
              <a:rPr lang="ru-RU" b="1" dirty="0" smtClean="0">
                <a:solidFill>
                  <a:srgbClr val="FFFF00"/>
                </a:solidFill>
              </a:rPr>
              <a:t>Музыка</a:t>
            </a:r>
            <a:r>
              <a:rPr lang="ru-RU" b="1" dirty="0" smtClean="0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Times New Roman" pitchFamily="18" charset="0"/>
              </a:rPr>
              <a:t>Песня по подсказке:</a:t>
            </a:r>
          </a:p>
          <a:p>
            <a:pPr marL="514350" indent="-514350" algn="ctr" eaLnBrk="1" hangingPunct="1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latin typeface="Times New Roman" pitchFamily="18" charset="0"/>
              </a:rPr>
              <a:t>Песенка о ежедневных занятиях детей в течение 10-11 лет.</a:t>
            </a:r>
          </a:p>
          <a:p>
            <a:pPr marL="514350" indent="-514350" algn="ctr" eaLnBrk="1" hangingPunct="1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latin typeface="Times New Roman" pitchFamily="18" charset="0"/>
              </a:rPr>
              <a:t>Песня о самом радостном празднике, который бывает раз в году.</a:t>
            </a:r>
          </a:p>
          <a:p>
            <a:pPr marL="514350" indent="-514350" algn="ctr" eaLnBrk="1" hangingPunct="1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latin typeface="Times New Roman" pitchFamily="18" charset="0"/>
              </a:rPr>
              <a:t>Песня четырех друзей, которые любят многое: и женщин, и кубок с вином, и счастливый исход в драке.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i="1" dirty="0" smtClean="0">
              <a:latin typeface="Times New Roman" pitchFamily="18" charset="0"/>
            </a:endParaRPr>
          </a:p>
        </p:txBody>
      </p:sp>
      <p:sp>
        <p:nvSpPr>
          <p:cNvPr id="55300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6</a:t>
            </a:r>
            <a:r>
              <a:rPr lang="ru-RU" dirty="0" smtClean="0"/>
              <a:t>0     </a:t>
            </a:r>
            <a:r>
              <a:rPr lang="ru-RU" b="1" dirty="0" smtClean="0">
                <a:solidFill>
                  <a:srgbClr val="FFFF00"/>
                </a:solidFill>
              </a:rPr>
              <a:t>Музыка</a:t>
            </a:r>
            <a:endParaRPr lang="ru-RU" b="1" dirty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Times New Roman" pitchFamily="18" charset="0"/>
              </a:rPr>
              <a:t>«Ох, уж эти ноты!»</a:t>
            </a:r>
          </a:p>
          <a:p>
            <a:pPr marL="514350" indent="-514350" algn="ctr" eaLnBrk="1" hangingPunct="1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latin typeface="Times New Roman" pitchFamily="18" charset="0"/>
              </a:rPr>
              <a:t>Какое сочетание нот выращивает огород?</a:t>
            </a:r>
          </a:p>
          <a:p>
            <a:pPr marL="514350" indent="-514350" algn="ctr" eaLnBrk="1" hangingPunct="1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latin typeface="Times New Roman" pitchFamily="18" charset="0"/>
              </a:rPr>
              <a:t>А эта нота хоть одна, в кулинарии нам нужна.</a:t>
            </a:r>
          </a:p>
        </p:txBody>
      </p:sp>
      <p:sp>
        <p:nvSpPr>
          <p:cNvPr id="211972" name="Ribbon2Sharp"/>
          <p:cNvSpPr>
            <a:spLocks noEditPoints="1" noChangeArrowheads="1"/>
          </p:cNvSpPr>
          <p:nvPr/>
        </p:nvSpPr>
        <p:spPr bwMode="auto">
          <a:xfrm>
            <a:off x="611188" y="4652963"/>
            <a:ext cx="6337300" cy="1731962"/>
          </a:xfrm>
          <a:custGeom>
            <a:avLst/>
            <a:gdLst>
              <a:gd name="G0" fmla="+- 0 0 0"/>
              <a:gd name="G1" fmla="+- 4009 0 0"/>
              <a:gd name="G2" fmla="+- 4009 2700 0"/>
              <a:gd name="G3" fmla="+- 21600 0 G2"/>
              <a:gd name="G4" fmla="+- 21600 0 G1"/>
              <a:gd name="G5" fmla="+- 3801 0 0"/>
              <a:gd name="G6" fmla="+- 10800 0 3801"/>
              <a:gd name="G7" fmla="*/ 3801 2 1"/>
              <a:gd name="G8" fmla="+- 21600 0 G7"/>
              <a:gd name="G9" fmla="+- 10800 3801 0"/>
              <a:gd name="G10" fmla="+- 21600 0 3801"/>
              <a:gd name="T0" fmla="*/ 10800 w 21600"/>
              <a:gd name="T1" fmla="*/ 3801 h 21600"/>
              <a:gd name="T2" fmla="*/ 2700 w 21600"/>
              <a:gd name="T3" fmla="*/ 6999 h 21600"/>
              <a:gd name="T4" fmla="*/ 10800 w 21600"/>
              <a:gd name="T5" fmla="*/ 17799 h 21600"/>
              <a:gd name="T6" fmla="*/ 18900 w 21600"/>
              <a:gd name="T7" fmla="*/ 146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6999"/>
                </a:lnTo>
                <a:lnTo>
                  <a:pt x="0" y="13998"/>
                </a:lnTo>
                <a:lnTo>
                  <a:pt x="4009" y="13998"/>
                </a:lnTo>
                <a:lnTo>
                  <a:pt x="4009" y="17799"/>
                </a:lnTo>
                <a:lnTo>
                  <a:pt x="14891" y="17799"/>
                </a:lnTo>
                <a:lnTo>
                  <a:pt x="14891" y="21600"/>
                </a:lnTo>
                <a:lnTo>
                  <a:pt x="21600" y="21600"/>
                </a:lnTo>
                <a:lnTo>
                  <a:pt x="18900" y="14601"/>
                </a:lnTo>
                <a:lnTo>
                  <a:pt x="21600" y="7602"/>
                </a:lnTo>
                <a:lnTo>
                  <a:pt x="17591" y="7602"/>
                </a:lnTo>
                <a:lnTo>
                  <a:pt x="17591" y="3801"/>
                </a:lnTo>
                <a:lnTo>
                  <a:pt x="6709" y="3801"/>
                </a:lnTo>
                <a:lnTo>
                  <a:pt x="6709" y="0"/>
                </a:lnTo>
                <a:close/>
              </a:path>
              <a:path w="21600" h="21600" fill="none" extrusionOk="0">
                <a:moveTo>
                  <a:pt x="6709" y="3801"/>
                </a:moveTo>
                <a:lnTo>
                  <a:pt x="4009" y="3801"/>
                </a:lnTo>
                <a:lnTo>
                  <a:pt x="4009" y="13998"/>
                </a:lnTo>
              </a:path>
              <a:path w="21600" h="21600" fill="none" extrusionOk="0">
                <a:moveTo>
                  <a:pt x="6709" y="0"/>
                </a:moveTo>
                <a:lnTo>
                  <a:pt x="4009" y="3801"/>
                </a:lnTo>
              </a:path>
              <a:path w="21600" h="21600" fill="none" extrusionOk="0">
                <a:moveTo>
                  <a:pt x="14891" y="17799"/>
                </a:moveTo>
                <a:lnTo>
                  <a:pt x="17591" y="17799"/>
                </a:lnTo>
                <a:lnTo>
                  <a:pt x="17591" y="7602"/>
                </a:lnTo>
              </a:path>
              <a:path w="21600" h="21600" fill="none" extrusionOk="0">
                <a:moveTo>
                  <a:pt x="14891" y="21600"/>
                </a:moveTo>
                <a:lnTo>
                  <a:pt x="17591" y="17799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514350" indent="-514350" algn="ctr">
              <a:buFontTx/>
              <a:buAutoNum type="arabicPeriod"/>
              <a:defRPr/>
            </a:pPr>
            <a:r>
              <a:rPr lang="ru-RU" sz="3200" b="1" dirty="0">
                <a:solidFill>
                  <a:srgbClr val="003366"/>
                </a:solidFill>
              </a:rPr>
              <a:t>Фа – соль</a:t>
            </a:r>
          </a:p>
          <a:p>
            <a:pPr marL="514350" indent="-514350" algn="ctr">
              <a:buFontTx/>
              <a:buAutoNum type="arabicPeriod"/>
              <a:defRPr/>
            </a:pPr>
            <a:r>
              <a:rPr lang="ru-RU" sz="3200" b="1" dirty="0">
                <a:solidFill>
                  <a:srgbClr val="003366"/>
                </a:solidFill>
              </a:rPr>
              <a:t>Соль</a:t>
            </a:r>
          </a:p>
        </p:txBody>
      </p:sp>
      <p:sp>
        <p:nvSpPr>
          <p:cNvPr id="56325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00"/>
                </a:solidFill>
                <a:latin typeface="Comic Sans MS" pitchFamily="66" charset="0"/>
              </a:rPr>
              <a:t>Кот в мешке</a:t>
            </a:r>
          </a:p>
        </p:txBody>
      </p:sp>
      <p:pic>
        <p:nvPicPr>
          <p:cNvPr id="276483" name="Picture 3" descr="CAT2">
            <a:hlinkClick r:id="rId3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1600200"/>
            <a:ext cx="2582863" cy="2476500"/>
          </a:xfrm>
          <a:ln>
            <a:solidFill>
              <a:srgbClr val="FFFF00"/>
            </a:solidFill>
          </a:ln>
        </p:spPr>
      </p:pic>
      <p:sp>
        <p:nvSpPr>
          <p:cNvPr id="276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08500"/>
            <a:ext cx="8229600" cy="1622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rgbClr val="FF0066"/>
                </a:solidFill>
              </a:rPr>
              <a:t>Музыка </a:t>
            </a:r>
          </a:p>
        </p:txBody>
      </p:sp>
      <p:sp>
        <p:nvSpPr>
          <p:cNvPr id="5734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80    </a:t>
            </a:r>
            <a:r>
              <a:rPr lang="ru-RU" b="1" dirty="0" smtClean="0">
                <a:solidFill>
                  <a:srgbClr val="FFFF00"/>
                </a:solidFill>
              </a:rPr>
              <a:t>Музыка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29600" cy="18748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 smtClean="0">
                <a:latin typeface="Arno Pro Smbd Caption" pitchFamily="18" charset="0"/>
              </a:rPr>
              <a:t>Дайте определение опере как жанру музыки.</a:t>
            </a:r>
            <a:endParaRPr lang="ru-RU" sz="4400" b="1" i="1" dirty="0" smtClean="0">
              <a:latin typeface="Times New Roman" pitchFamily="18" charset="0"/>
            </a:endParaRPr>
          </a:p>
        </p:txBody>
      </p:sp>
      <p:sp>
        <p:nvSpPr>
          <p:cNvPr id="207876" name="Ribbon2Sharp"/>
          <p:cNvSpPr>
            <a:spLocks noEditPoints="1" noChangeArrowheads="1"/>
          </p:cNvSpPr>
          <p:nvPr/>
        </p:nvSpPr>
        <p:spPr bwMode="auto">
          <a:xfrm>
            <a:off x="0" y="3861048"/>
            <a:ext cx="9144000" cy="2996952"/>
          </a:xfrm>
          <a:custGeom>
            <a:avLst/>
            <a:gdLst>
              <a:gd name="G0" fmla="+- 0 0 0"/>
              <a:gd name="G1" fmla="+- 4428 0 0"/>
              <a:gd name="G2" fmla="+- 4428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4428" y="16800"/>
                </a:lnTo>
                <a:lnTo>
                  <a:pt x="4428" y="19200"/>
                </a:lnTo>
                <a:lnTo>
                  <a:pt x="14472" y="19200"/>
                </a:lnTo>
                <a:lnTo>
                  <a:pt x="14472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7172" y="4800"/>
                </a:lnTo>
                <a:lnTo>
                  <a:pt x="17172" y="2400"/>
                </a:lnTo>
                <a:lnTo>
                  <a:pt x="7128" y="2400"/>
                </a:lnTo>
                <a:lnTo>
                  <a:pt x="7128" y="0"/>
                </a:lnTo>
                <a:close/>
              </a:path>
              <a:path w="21600" h="21600" fill="none" extrusionOk="0">
                <a:moveTo>
                  <a:pt x="7128" y="2400"/>
                </a:moveTo>
                <a:lnTo>
                  <a:pt x="4428" y="2400"/>
                </a:lnTo>
                <a:lnTo>
                  <a:pt x="4428" y="16800"/>
                </a:lnTo>
              </a:path>
              <a:path w="21600" h="21600" fill="none" extrusionOk="0">
                <a:moveTo>
                  <a:pt x="7128" y="0"/>
                </a:moveTo>
                <a:lnTo>
                  <a:pt x="4428" y="2400"/>
                </a:lnTo>
              </a:path>
              <a:path w="21600" h="21600" fill="none" extrusionOk="0">
                <a:moveTo>
                  <a:pt x="14472" y="19200"/>
                </a:moveTo>
                <a:lnTo>
                  <a:pt x="17172" y="19200"/>
                </a:lnTo>
                <a:lnTo>
                  <a:pt x="17172" y="4800"/>
                </a:lnTo>
              </a:path>
              <a:path w="21600" h="21600" fill="none" extrusionOk="0">
                <a:moveTo>
                  <a:pt x="14472" y="21600"/>
                </a:moveTo>
                <a:lnTo>
                  <a:pt x="17172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Arno Pro Smbd Caption" pitchFamily="18" charset="0"/>
              </a:rPr>
              <a:t>Опера – 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Arno Pro Smbd Caption" pitchFamily="18" charset="0"/>
              </a:rPr>
              <a:t>литературно-музыкальный спектакль 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Arno Pro Smbd Caption" pitchFamily="18" charset="0"/>
              </a:rPr>
              <a:t>с  участием хора, певцов и симфонического оркестра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58373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100 </a:t>
            </a:r>
            <a:r>
              <a:rPr lang="ru-RU" sz="4000" b="1" dirty="0" smtClean="0">
                <a:solidFill>
                  <a:srgbClr val="FFFF00"/>
                </a:solidFill>
              </a:rPr>
              <a:t>Музыка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0" dirty="0" smtClean="0"/>
              <a:t>Угадай мелодию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latin typeface="Times New Roman" pitchFamily="18" charset="0"/>
            </a:endParaRPr>
          </a:p>
        </p:txBody>
      </p:sp>
      <p:sp>
        <p:nvSpPr>
          <p:cNvPr id="5939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25" name="Ribbon2Sharp"/>
          <p:cNvSpPr>
            <a:spLocks noEditPoints="1" noChangeArrowheads="1"/>
          </p:cNvSpPr>
          <p:nvPr/>
        </p:nvSpPr>
        <p:spPr bwMode="auto">
          <a:xfrm>
            <a:off x="0" y="4149080"/>
            <a:ext cx="8748464" cy="1428750"/>
          </a:xfrm>
          <a:custGeom>
            <a:avLst/>
            <a:gdLst>
              <a:gd name="G0" fmla="+- 0 0 0"/>
              <a:gd name="G1" fmla="+- 4783 0 0"/>
              <a:gd name="G2" fmla="+- 4783 2700 0"/>
              <a:gd name="G3" fmla="+- 21600 0 G2"/>
              <a:gd name="G4" fmla="+- 21600 0 G1"/>
              <a:gd name="G5" fmla="+- 0 0 0"/>
              <a:gd name="G6" fmla="+- 10800 0 0"/>
              <a:gd name="G7" fmla="*/ 0 2 1"/>
              <a:gd name="G8" fmla="+- 21600 0 G7"/>
              <a:gd name="G9" fmla="+- 10800 0 0"/>
              <a:gd name="G10" fmla="+- 21600 0 0"/>
              <a:gd name="T0" fmla="*/ 10800 w 21600"/>
              <a:gd name="T1" fmla="*/ 0 h 21600"/>
              <a:gd name="T2" fmla="*/ 2700 w 21600"/>
              <a:gd name="T3" fmla="*/ 10800 h 21600"/>
              <a:gd name="T4" fmla="*/ 10800 w 21600"/>
              <a:gd name="T5" fmla="*/ 21600 h 21600"/>
              <a:gd name="T6" fmla="*/ 189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10800"/>
                </a:lnTo>
                <a:lnTo>
                  <a:pt x="0" y="21600"/>
                </a:lnTo>
                <a:lnTo>
                  <a:pt x="4783" y="21600"/>
                </a:lnTo>
                <a:lnTo>
                  <a:pt x="14117" y="21600"/>
                </a:lnTo>
                <a:lnTo>
                  <a:pt x="21600" y="21600"/>
                </a:lnTo>
                <a:lnTo>
                  <a:pt x="18900" y="10800"/>
                </a:lnTo>
                <a:lnTo>
                  <a:pt x="21600" y="0"/>
                </a:lnTo>
                <a:lnTo>
                  <a:pt x="16817" y="0"/>
                </a:lnTo>
                <a:lnTo>
                  <a:pt x="7483" y="0"/>
                </a:lnTo>
                <a:close/>
              </a:path>
              <a:path w="21600" h="21600" fill="none" extrusionOk="0">
                <a:moveTo>
                  <a:pt x="7483" y="0"/>
                </a:moveTo>
                <a:lnTo>
                  <a:pt x="4783" y="0"/>
                </a:lnTo>
                <a:lnTo>
                  <a:pt x="4783" y="21600"/>
                </a:lnTo>
              </a:path>
              <a:path w="21600" h="21600" fill="none" extrusionOk="0">
                <a:moveTo>
                  <a:pt x="7483" y="0"/>
                </a:moveTo>
                <a:lnTo>
                  <a:pt x="4783" y="0"/>
                </a:lnTo>
              </a:path>
              <a:path w="21600" h="21600" fill="none" extrusionOk="0">
                <a:moveTo>
                  <a:pt x="14117" y="21600"/>
                </a:moveTo>
                <a:lnTo>
                  <a:pt x="16817" y="21600"/>
                </a:lnTo>
                <a:lnTo>
                  <a:pt x="16817" y="0"/>
                </a:lnTo>
              </a:path>
              <a:path w="21600" h="21600" fill="none" extrusionOk="0">
                <a:moveTo>
                  <a:pt x="14117" y="21600"/>
                </a:moveTo>
                <a:lnTo>
                  <a:pt x="16817" y="216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 dirty="0" err="1" smtClean="0">
                <a:solidFill>
                  <a:srgbClr val="003366"/>
                </a:solidFill>
              </a:rPr>
              <a:t>Иракли</a:t>
            </a:r>
            <a:r>
              <a:rPr lang="ru-RU" sz="4800" b="1" dirty="0" smtClean="0">
                <a:solidFill>
                  <a:srgbClr val="003366"/>
                </a:solidFill>
              </a:rPr>
              <a:t>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003366"/>
                </a:solidFill>
              </a:rPr>
              <a:t>«ОСЕНЬ»</a:t>
            </a:r>
            <a:endParaRPr lang="ru-RU" sz="4800" b="1" dirty="0">
              <a:solidFill>
                <a:srgbClr val="003366"/>
              </a:solidFill>
            </a:endParaRPr>
          </a:p>
        </p:txBody>
      </p:sp>
      <p:pic>
        <p:nvPicPr>
          <p:cNvPr id="7" name="Иракли_(Ираклий_Пирцхалава)_-_Осень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11960" y="2708920"/>
            <a:ext cx="304800" cy="304800"/>
          </a:xfrm>
          <a:prstGeom prst="rect">
            <a:avLst/>
          </a:prstGeom>
        </p:spPr>
      </p:pic>
      <p:pic>
        <p:nvPicPr>
          <p:cNvPr id="8" name="Иракли. Осе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452320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867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u="sng" smtClean="0">
                <a:latin typeface="GothicE" pitchFamily="2" charset="0"/>
              </a:rPr>
              <a:t>С в о я  И г р а</a:t>
            </a:r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765175"/>
            <a:ext cx="5472113" cy="51117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effectLst/>
                <a:latin typeface="Monotype Corsiva" pitchFamily="66" charset="0"/>
              </a:rPr>
              <a:t>Это слово образовалось от названия первых славянских букв. Обозначает перечень букв письменности любого языка, расположенных в определенном порядке.</a:t>
            </a:r>
          </a:p>
          <a:p>
            <a:pPr algn="ctr" eaLnBrk="1" hangingPunct="1">
              <a:buFontTx/>
              <a:buNone/>
              <a:defRPr/>
            </a:pPr>
            <a:r>
              <a:rPr lang="ru-RU" sz="4800" b="1" dirty="0" smtClean="0">
                <a:latin typeface="Monotype Corsiva" pitchFamily="66" charset="0"/>
              </a:rPr>
              <a:t>О чем речь?</a:t>
            </a:r>
          </a:p>
        </p:txBody>
      </p:sp>
      <p:sp>
        <p:nvSpPr>
          <p:cNvPr id="60420" name="AutoShape 10"/>
          <p:cNvSpPr>
            <a:spLocks noChangeAspect="1" noChangeArrowheads="1" noTextEdit="1"/>
          </p:cNvSpPr>
          <p:nvPr/>
        </p:nvSpPr>
        <p:spPr bwMode="auto">
          <a:xfrm>
            <a:off x="250825" y="981075"/>
            <a:ext cx="25923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1" name="Freeform 12"/>
          <p:cNvSpPr>
            <a:spLocks/>
          </p:cNvSpPr>
          <p:nvPr/>
        </p:nvSpPr>
        <p:spPr bwMode="auto">
          <a:xfrm>
            <a:off x="250825" y="1296988"/>
            <a:ext cx="1871663" cy="1619250"/>
          </a:xfrm>
          <a:custGeom>
            <a:avLst/>
            <a:gdLst>
              <a:gd name="T0" fmla="*/ 2147483647 w 1185"/>
              <a:gd name="T1" fmla="*/ 2147483647 h 1020"/>
              <a:gd name="T2" fmla="*/ 2147483647 w 1185"/>
              <a:gd name="T3" fmla="*/ 2147483647 h 1020"/>
              <a:gd name="T4" fmla="*/ 2147483647 w 1185"/>
              <a:gd name="T5" fmla="*/ 2147483647 h 1020"/>
              <a:gd name="T6" fmla="*/ 2147483647 w 1185"/>
              <a:gd name="T7" fmla="*/ 2147483647 h 1020"/>
              <a:gd name="T8" fmla="*/ 2147483647 w 1185"/>
              <a:gd name="T9" fmla="*/ 2147483647 h 1020"/>
              <a:gd name="T10" fmla="*/ 2147483647 w 1185"/>
              <a:gd name="T11" fmla="*/ 2147483647 h 1020"/>
              <a:gd name="T12" fmla="*/ 2147483647 w 1185"/>
              <a:gd name="T13" fmla="*/ 2147483647 h 1020"/>
              <a:gd name="T14" fmla="*/ 2147483647 w 1185"/>
              <a:gd name="T15" fmla="*/ 2147483647 h 1020"/>
              <a:gd name="T16" fmla="*/ 2147483647 w 1185"/>
              <a:gd name="T17" fmla="*/ 2147483647 h 1020"/>
              <a:gd name="T18" fmla="*/ 2147483647 w 1185"/>
              <a:gd name="T19" fmla="*/ 2147483647 h 1020"/>
              <a:gd name="T20" fmla="*/ 2147483647 w 1185"/>
              <a:gd name="T21" fmla="*/ 2147483647 h 1020"/>
              <a:gd name="T22" fmla="*/ 2147483647 w 1185"/>
              <a:gd name="T23" fmla="*/ 2147483647 h 1020"/>
              <a:gd name="T24" fmla="*/ 2147483647 w 1185"/>
              <a:gd name="T25" fmla="*/ 2147483647 h 1020"/>
              <a:gd name="T26" fmla="*/ 2147483647 w 1185"/>
              <a:gd name="T27" fmla="*/ 2147483647 h 1020"/>
              <a:gd name="T28" fmla="*/ 2147483647 w 1185"/>
              <a:gd name="T29" fmla="*/ 2147483647 h 1020"/>
              <a:gd name="T30" fmla="*/ 2147483647 w 1185"/>
              <a:gd name="T31" fmla="*/ 2147483647 h 1020"/>
              <a:gd name="T32" fmla="*/ 2147483647 w 1185"/>
              <a:gd name="T33" fmla="*/ 2147483647 h 1020"/>
              <a:gd name="T34" fmla="*/ 2147483647 w 1185"/>
              <a:gd name="T35" fmla="*/ 2147483647 h 1020"/>
              <a:gd name="T36" fmla="*/ 2147483647 w 1185"/>
              <a:gd name="T37" fmla="*/ 2147483647 h 1020"/>
              <a:gd name="T38" fmla="*/ 2147483647 w 1185"/>
              <a:gd name="T39" fmla="*/ 2147483647 h 1020"/>
              <a:gd name="T40" fmla="*/ 2147483647 w 1185"/>
              <a:gd name="T41" fmla="*/ 2147483647 h 1020"/>
              <a:gd name="T42" fmla="*/ 2147483647 w 1185"/>
              <a:gd name="T43" fmla="*/ 2147483647 h 1020"/>
              <a:gd name="T44" fmla="*/ 2147483647 w 1185"/>
              <a:gd name="T45" fmla="*/ 2147483647 h 1020"/>
              <a:gd name="T46" fmla="*/ 2147483647 w 1185"/>
              <a:gd name="T47" fmla="*/ 2147483647 h 1020"/>
              <a:gd name="T48" fmla="*/ 2147483647 w 1185"/>
              <a:gd name="T49" fmla="*/ 2147483647 h 1020"/>
              <a:gd name="T50" fmla="*/ 2147483647 w 1185"/>
              <a:gd name="T51" fmla="*/ 2147483647 h 1020"/>
              <a:gd name="T52" fmla="*/ 2147483647 w 1185"/>
              <a:gd name="T53" fmla="*/ 2147483647 h 1020"/>
              <a:gd name="T54" fmla="*/ 2147483647 w 1185"/>
              <a:gd name="T55" fmla="*/ 2147483647 h 1020"/>
              <a:gd name="T56" fmla="*/ 2147483647 w 1185"/>
              <a:gd name="T57" fmla="*/ 2147483647 h 1020"/>
              <a:gd name="T58" fmla="*/ 2147483647 w 1185"/>
              <a:gd name="T59" fmla="*/ 2147483647 h 1020"/>
              <a:gd name="T60" fmla="*/ 2147483647 w 1185"/>
              <a:gd name="T61" fmla="*/ 2147483647 h 1020"/>
              <a:gd name="T62" fmla="*/ 2147483647 w 1185"/>
              <a:gd name="T63" fmla="*/ 2147483647 h 1020"/>
              <a:gd name="T64" fmla="*/ 2147483647 w 1185"/>
              <a:gd name="T65" fmla="*/ 0 h 10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85"/>
              <a:gd name="T100" fmla="*/ 0 h 1020"/>
              <a:gd name="T101" fmla="*/ 1185 w 1185"/>
              <a:gd name="T102" fmla="*/ 1020 h 10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85" h="1020">
                <a:moveTo>
                  <a:pt x="592" y="0"/>
                </a:moveTo>
                <a:lnTo>
                  <a:pt x="652" y="3"/>
                </a:lnTo>
                <a:lnTo>
                  <a:pt x="712" y="11"/>
                </a:lnTo>
                <a:lnTo>
                  <a:pt x="767" y="24"/>
                </a:lnTo>
                <a:lnTo>
                  <a:pt x="822" y="40"/>
                </a:lnTo>
                <a:lnTo>
                  <a:pt x="874" y="62"/>
                </a:lnTo>
                <a:lnTo>
                  <a:pt x="923" y="87"/>
                </a:lnTo>
                <a:lnTo>
                  <a:pt x="969" y="116"/>
                </a:lnTo>
                <a:lnTo>
                  <a:pt x="1012" y="149"/>
                </a:lnTo>
                <a:lnTo>
                  <a:pt x="1050" y="185"/>
                </a:lnTo>
                <a:lnTo>
                  <a:pt x="1085" y="225"/>
                </a:lnTo>
                <a:lnTo>
                  <a:pt x="1113" y="267"/>
                </a:lnTo>
                <a:lnTo>
                  <a:pt x="1139" y="312"/>
                </a:lnTo>
                <a:lnTo>
                  <a:pt x="1158" y="359"/>
                </a:lnTo>
                <a:lnTo>
                  <a:pt x="1173" y="407"/>
                </a:lnTo>
                <a:lnTo>
                  <a:pt x="1183" y="458"/>
                </a:lnTo>
                <a:lnTo>
                  <a:pt x="1185" y="510"/>
                </a:lnTo>
                <a:lnTo>
                  <a:pt x="1183" y="561"/>
                </a:lnTo>
                <a:lnTo>
                  <a:pt x="1173" y="613"/>
                </a:lnTo>
                <a:lnTo>
                  <a:pt x="1158" y="661"/>
                </a:lnTo>
                <a:lnTo>
                  <a:pt x="1139" y="708"/>
                </a:lnTo>
                <a:lnTo>
                  <a:pt x="1113" y="752"/>
                </a:lnTo>
                <a:lnTo>
                  <a:pt x="1085" y="795"/>
                </a:lnTo>
                <a:lnTo>
                  <a:pt x="1050" y="834"/>
                </a:lnTo>
                <a:lnTo>
                  <a:pt x="1012" y="870"/>
                </a:lnTo>
                <a:lnTo>
                  <a:pt x="969" y="904"/>
                </a:lnTo>
                <a:lnTo>
                  <a:pt x="923" y="933"/>
                </a:lnTo>
                <a:lnTo>
                  <a:pt x="874" y="958"/>
                </a:lnTo>
                <a:lnTo>
                  <a:pt x="822" y="980"/>
                </a:lnTo>
                <a:lnTo>
                  <a:pt x="767" y="996"/>
                </a:lnTo>
                <a:lnTo>
                  <a:pt x="712" y="1009"/>
                </a:lnTo>
                <a:lnTo>
                  <a:pt x="652" y="1017"/>
                </a:lnTo>
                <a:lnTo>
                  <a:pt x="592" y="1020"/>
                </a:lnTo>
                <a:lnTo>
                  <a:pt x="532" y="1017"/>
                </a:lnTo>
                <a:lnTo>
                  <a:pt x="472" y="1009"/>
                </a:lnTo>
                <a:lnTo>
                  <a:pt x="416" y="996"/>
                </a:lnTo>
                <a:lnTo>
                  <a:pt x="362" y="980"/>
                </a:lnTo>
                <a:lnTo>
                  <a:pt x="310" y="958"/>
                </a:lnTo>
                <a:lnTo>
                  <a:pt x="261" y="933"/>
                </a:lnTo>
                <a:lnTo>
                  <a:pt x="216" y="904"/>
                </a:lnTo>
                <a:lnTo>
                  <a:pt x="173" y="870"/>
                </a:lnTo>
                <a:lnTo>
                  <a:pt x="135" y="834"/>
                </a:lnTo>
                <a:lnTo>
                  <a:pt x="101" y="795"/>
                </a:lnTo>
                <a:lnTo>
                  <a:pt x="71" y="752"/>
                </a:lnTo>
                <a:lnTo>
                  <a:pt x="47" y="708"/>
                </a:lnTo>
                <a:lnTo>
                  <a:pt x="26" y="661"/>
                </a:lnTo>
                <a:lnTo>
                  <a:pt x="12" y="613"/>
                </a:lnTo>
                <a:lnTo>
                  <a:pt x="3" y="561"/>
                </a:lnTo>
                <a:lnTo>
                  <a:pt x="0" y="510"/>
                </a:lnTo>
                <a:lnTo>
                  <a:pt x="3" y="458"/>
                </a:lnTo>
                <a:lnTo>
                  <a:pt x="12" y="407"/>
                </a:lnTo>
                <a:lnTo>
                  <a:pt x="26" y="359"/>
                </a:lnTo>
                <a:lnTo>
                  <a:pt x="47" y="312"/>
                </a:lnTo>
                <a:lnTo>
                  <a:pt x="71" y="267"/>
                </a:lnTo>
                <a:lnTo>
                  <a:pt x="101" y="225"/>
                </a:lnTo>
                <a:lnTo>
                  <a:pt x="135" y="185"/>
                </a:lnTo>
                <a:lnTo>
                  <a:pt x="173" y="149"/>
                </a:lnTo>
                <a:lnTo>
                  <a:pt x="216" y="116"/>
                </a:lnTo>
                <a:lnTo>
                  <a:pt x="261" y="87"/>
                </a:lnTo>
                <a:lnTo>
                  <a:pt x="310" y="62"/>
                </a:lnTo>
                <a:lnTo>
                  <a:pt x="362" y="40"/>
                </a:lnTo>
                <a:lnTo>
                  <a:pt x="416" y="24"/>
                </a:lnTo>
                <a:lnTo>
                  <a:pt x="472" y="11"/>
                </a:lnTo>
                <a:lnTo>
                  <a:pt x="532" y="3"/>
                </a:lnTo>
                <a:lnTo>
                  <a:pt x="649" y="57"/>
                </a:lnTo>
                <a:lnTo>
                  <a:pt x="592" y="0"/>
                </a:lnTo>
                <a:close/>
              </a:path>
            </a:pathLst>
          </a:custGeom>
          <a:solidFill>
            <a:srgbClr val="DDDD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2" name="Freeform 13"/>
          <p:cNvSpPr>
            <a:spLocks/>
          </p:cNvSpPr>
          <p:nvPr/>
        </p:nvSpPr>
        <p:spPr bwMode="auto">
          <a:xfrm>
            <a:off x="968375" y="3038475"/>
            <a:ext cx="1874838" cy="1614488"/>
          </a:xfrm>
          <a:custGeom>
            <a:avLst/>
            <a:gdLst>
              <a:gd name="T0" fmla="*/ 2147483647 w 1088"/>
              <a:gd name="T1" fmla="*/ 2147483647 h 1017"/>
              <a:gd name="T2" fmla="*/ 2147483647 w 1088"/>
              <a:gd name="T3" fmla="*/ 2147483647 h 1017"/>
              <a:gd name="T4" fmla="*/ 2147483647 w 1088"/>
              <a:gd name="T5" fmla="*/ 2147483647 h 1017"/>
              <a:gd name="T6" fmla="*/ 2147483647 w 1088"/>
              <a:gd name="T7" fmla="*/ 2147483647 h 1017"/>
              <a:gd name="T8" fmla="*/ 2147483647 w 1088"/>
              <a:gd name="T9" fmla="*/ 2147483647 h 1017"/>
              <a:gd name="T10" fmla="*/ 2147483647 w 1088"/>
              <a:gd name="T11" fmla="*/ 2147483647 h 1017"/>
              <a:gd name="T12" fmla="*/ 2147483647 w 1088"/>
              <a:gd name="T13" fmla="*/ 2147483647 h 1017"/>
              <a:gd name="T14" fmla="*/ 2147483647 w 1088"/>
              <a:gd name="T15" fmla="*/ 2147483647 h 1017"/>
              <a:gd name="T16" fmla="*/ 2147483647 w 1088"/>
              <a:gd name="T17" fmla="*/ 2147483647 h 1017"/>
              <a:gd name="T18" fmla="*/ 2147483647 w 1088"/>
              <a:gd name="T19" fmla="*/ 2147483647 h 1017"/>
              <a:gd name="T20" fmla="*/ 2147483647 w 1088"/>
              <a:gd name="T21" fmla="*/ 2147483647 h 1017"/>
              <a:gd name="T22" fmla="*/ 2147483647 w 1088"/>
              <a:gd name="T23" fmla="*/ 2147483647 h 1017"/>
              <a:gd name="T24" fmla="*/ 2147483647 w 1088"/>
              <a:gd name="T25" fmla="*/ 2147483647 h 1017"/>
              <a:gd name="T26" fmla="*/ 2147483647 w 1088"/>
              <a:gd name="T27" fmla="*/ 2147483647 h 1017"/>
              <a:gd name="T28" fmla="*/ 2147483647 w 1088"/>
              <a:gd name="T29" fmla="*/ 2147483647 h 1017"/>
              <a:gd name="T30" fmla="*/ 2147483647 w 1088"/>
              <a:gd name="T31" fmla="*/ 2147483647 h 1017"/>
              <a:gd name="T32" fmla="*/ 2147483647 w 1088"/>
              <a:gd name="T33" fmla="*/ 2147483647 h 1017"/>
              <a:gd name="T34" fmla="*/ 2147483647 w 1088"/>
              <a:gd name="T35" fmla="*/ 2147483647 h 1017"/>
              <a:gd name="T36" fmla="*/ 2147483647 w 1088"/>
              <a:gd name="T37" fmla="*/ 2147483647 h 1017"/>
              <a:gd name="T38" fmla="*/ 2147483647 w 1088"/>
              <a:gd name="T39" fmla="*/ 2147483647 h 1017"/>
              <a:gd name="T40" fmla="*/ 2147483647 w 1088"/>
              <a:gd name="T41" fmla="*/ 2147483647 h 1017"/>
              <a:gd name="T42" fmla="*/ 2147483647 w 1088"/>
              <a:gd name="T43" fmla="*/ 2147483647 h 1017"/>
              <a:gd name="T44" fmla="*/ 2147483647 w 1088"/>
              <a:gd name="T45" fmla="*/ 2147483647 h 1017"/>
              <a:gd name="T46" fmla="*/ 2147483647 w 1088"/>
              <a:gd name="T47" fmla="*/ 2147483647 h 1017"/>
              <a:gd name="T48" fmla="*/ 2147483647 w 1088"/>
              <a:gd name="T49" fmla="*/ 2147483647 h 1017"/>
              <a:gd name="T50" fmla="*/ 2147483647 w 1088"/>
              <a:gd name="T51" fmla="*/ 2147483647 h 1017"/>
              <a:gd name="T52" fmla="*/ 2147483647 w 1088"/>
              <a:gd name="T53" fmla="*/ 2147483647 h 1017"/>
              <a:gd name="T54" fmla="*/ 2147483647 w 1088"/>
              <a:gd name="T55" fmla="*/ 2147483647 h 1017"/>
              <a:gd name="T56" fmla="*/ 2147483647 w 1088"/>
              <a:gd name="T57" fmla="*/ 2147483647 h 1017"/>
              <a:gd name="T58" fmla="*/ 2147483647 w 1088"/>
              <a:gd name="T59" fmla="*/ 2147483647 h 1017"/>
              <a:gd name="T60" fmla="*/ 2147483647 w 1088"/>
              <a:gd name="T61" fmla="*/ 2147483647 h 1017"/>
              <a:gd name="T62" fmla="*/ 2147483647 w 1088"/>
              <a:gd name="T63" fmla="*/ 2147483647 h 10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88"/>
              <a:gd name="T97" fmla="*/ 0 h 1017"/>
              <a:gd name="T98" fmla="*/ 1088 w 1088"/>
              <a:gd name="T99" fmla="*/ 1017 h 10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88" h="1017">
                <a:moveTo>
                  <a:pt x="544" y="0"/>
                </a:moveTo>
                <a:lnTo>
                  <a:pt x="599" y="2"/>
                </a:lnTo>
                <a:lnTo>
                  <a:pt x="654" y="10"/>
                </a:lnTo>
                <a:lnTo>
                  <a:pt x="705" y="22"/>
                </a:lnTo>
                <a:lnTo>
                  <a:pt x="755" y="40"/>
                </a:lnTo>
                <a:lnTo>
                  <a:pt x="803" y="61"/>
                </a:lnTo>
                <a:lnTo>
                  <a:pt x="848" y="87"/>
                </a:lnTo>
                <a:lnTo>
                  <a:pt x="890" y="116"/>
                </a:lnTo>
                <a:lnTo>
                  <a:pt x="929" y="149"/>
                </a:lnTo>
                <a:lnTo>
                  <a:pt x="964" y="185"/>
                </a:lnTo>
                <a:lnTo>
                  <a:pt x="995" y="224"/>
                </a:lnTo>
                <a:lnTo>
                  <a:pt x="1022" y="266"/>
                </a:lnTo>
                <a:lnTo>
                  <a:pt x="1045" y="310"/>
                </a:lnTo>
                <a:lnTo>
                  <a:pt x="1063" y="356"/>
                </a:lnTo>
                <a:lnTo>
                  <a:pt x="1077" y="405"/>
                </a:lnTo>
                <a:lnTo>
                  <a:pt x="1085" y="456"/>
                </a:lnTo>
                <a:lnTo>
                  <a:pt x="1088" y="507"/>
                </a:lnTo>
                <a:lnTo>
                  <a:pt x="1085" y="560"/>
                </a:lnTo>
                <a:lnTo>
                  <a:pt x="1077" y="610"/>
                </a:lnTo>
                <a:lnTo>
                  <a:pt x="1063" y="660"/>
                </a:lnTo>
                <a:lnTo>
                  <a:pt x="1045" y="706"/>
                </a:lnTo>
                <a:lnTo>
                  <a:pt x="1022" y="751"/>
                </a:lnTo>
                <a:lnTo>
                  <a:pt x="995" y="793"/>
                </a:lnTo>
                <a:lnTo>
                  <a:pt x="964" y="832"/>
                </a:lnTo>
                <a:lnTo>
                  <a:pt x="929" y="868"/>
                </a:lnTo>
                <a:lnTo>
                  <a:pt x="890" y="901"/>
                </a:lnTo>
                <a:lnTo>
                  <a:pt x="848" y="930"/>
                </a:lnTo>
                <a:lnTo>
                  <a:pt x="803" y="956"/>
                </a:lnTo>
                <a:lnTo>
                  <a:pt x="755" y="977"/>
                </a:lnTo>
                <a:lnTo>
                  <a:pt x="705" y="995"/>
                </a:lnTo>
                <a:lnTo>
                  <a:pt x="654" y="1006"/>
                </a:lnTo>
                <a:lnTo>
                  <a:pt x="599" y="1015"/>
                </a:lnTo>
                <a:lnTo>
                  <a:pt x="544" y="1017"/>
                </a:lnTo>
                <a:lnTo>
                  <a:pt x="489" y="1015"/>
                </a:lnTo>
                <a:lnTo>
                  <a:pt x="434" y="1006"/>
                </a:lnTo>
                <a:lnTo>
                  <a:pt x="382" y="995"/>
                </a:lnTo>
                <a:lnTo>
                  <a:pt x="332" y="977"/>
                </a:lnTo>
                <a:lnTo>
                  <a:pt x="285" y="956"/>
                </a:lnTo>
                <a:lnTo>
                  <a:pt x="240" y="930"/>
                </a:lnTo>
                <a:lnTo>
                  <a:pt x="197" y="901"/>
                </a:lnTo>
                <a:lnTo>
                  <a:pt x="160" y="868"/>
                </a:lnTo>
                <a:lnTo>
                  <a:pt x="123" y="832"/>
                </a:lnTo>
                <a:lnTo>
                  <a:pt x="92" y="793"/>
                </a:lnTo>
                <a:lnTo>
                  <a:pt x="66" y="751"/>
                </a:lnTo>
                <a:lnTo>
                  <a:pt x="42" y="706"/>
                </a:lnTo>
                <a:lnTo>
                  <a:pt x="25" y="660"/>
                </a:lnTo>
                <a:lnTo>
                  <a:pt x="11" y="610"/>
                </a:lnTo>
                <a:lnTo>
                  <a:pt x="2" y="560"/>
                </a:lnTo>
                <a:lnTo>
                  <a:pt x="0" y="507"/>
                </a:lnTo>
                <a:lnTo>
                  <a:pt x="2" y="456"/>
                </a:lnTo>
                <a:lnTo>
                  <a:pt x="11" y="405"/>
                </a:lnTo>
                <a:lnTo>
                  <a:pt x="25" y="356"/>
                </a:lnTo>
                <a:lnTo>
                  <a:pt x="42" y="310"/>
                </a:lnTo>
                <a:lnTo>
                  <a:pt x="66" y="266"/>
                </a:lnTo>
                <a:lnTo>
                  <a:pt x="92" y="224"/>
                </a:lnTo>
                <a:lnTo>
                  <a:pt x="123" y="185"/>
                </a:lnTo>
                <a:lnTo>
                  <a:pt x="160" y="149"/>
                </a:lnTo>
                <a:lnTo>
                  <a:pt x="197" y="116"/>
                </a:lnTo>
                <a:lnTo>
                  <a:pt x="240" y="87"/>
                </a:lnTo>
                <a:lnTo>
                  <a:pt x="285" y="61"/>
                </a:lnTo>
                <a:lnTo>
                  <a:pt x="332" y="40"/>
                </a:lnTo>
                <a:lnTo>
                  <a:pt x="382" y="22"/>
                </a:lnTo>
                <a:lnTo>
                  <a:pt x="434" y="10"/>
                </a:lnTo>
                <a:lnTo>
                  <a:pt x="489" y="2"/>
                </a:lnTo>
                <a:lnTo>
                  <a:pt x="544" y="0"/>
                </a:lnTo>
                <a:close/>
              </a:path>
            </a:pathLst>
          </a:custGeom>
          <a:solidFill>
            <a:srgbClr val="BF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3" name="Freeform 14"/>
          <p:cNvSpPr>
            <a:spLocks/>
          </p:cNvSpPr>
          <p:nvPr/>
        </p:nvSpPr>
        <p:spPr bwMode="auto">
          <a:xfrm>
            <a:off x="869950" y="2790825"/>
            <a:ext cx="1397000" cy="1601788"/>
          </a:xfrm>
          <a:custGeom>
            <a:avLst/>
            <a:gdLst>
              <a:gd name="T0" fmla="*/ 2147483647 w 811"/>
              <a:gd name="T1" fmla="*/ 2147483647 h 1009"/>
              <a:gd name="T2" fmla="*/ 2147483647 w 811"/>
              <a:gd name="T3" fmla="*/ 2147483647 h 1009"/>
              <a:gd name="T4" fmla="*/ 2147483647 w 811"/>
              <a:gd name="T5" fmla="*/ 2147483647 h 1009"/>
              <a:gd name="T6" fmla="*/ 2147483647 w 811"/>
              <a:gd name="T7" fmla="*/ 2147483647 h 1009"/>
              <a:gd name="T8" fmla="*/ 2147483647 w 811"/>
              <a:gd name="T9" fmla="*/ 2147483647 h 1009"/>
              <a:gd name="T10" fmla="*/ 2147483647 w 811"/>
              <a:gd name="T11" fmla="*/ 2147483647 h 1009"/>
              <a:gd name="T12" fmla="*/ 2147483647 w 811"/>
              <a:gd name="T13" fmla="*/ 2147483647 h 1009"/>
              <a:gd name="T14" fmla="*/ 2147483647 w 811"/>
              <a:gd name="T15" fmla="*/ 2147483647 h 1009"/>
              <a:gd name="T16" fmla="*/ 2147483647 w 811"/>
              <a:gd name="T17" fmla="*/ 2147483647 h 1009"/>
              <a:gd name="T18" fmla="*/ 2147483647 w 811"/>
              <a:gd name="T19" fmla="*/ 2147483647 h 1009"/>
              <a:gd name="T20" fmla="*/ 2147483647 w 811"/>
              <a:gd name="T21" fmla="*/ 2147483647 h 1009"/>
              <a:gd name="T22" fmla="*/ 2147483647 w 811"/>
              <a:gd name="T23" fmla="*/ 2147483647 h 1009"/>
              <a:gd name="T24" fmla="*/ 2147483647 w 811"/>
              <a:gd name="T25" fmla="*/ 2147483647 h 1009"/>
              <a:gd name="T26" fmla="*/ 2147483647 w 811"/>
              <a:gd name="T27" fmla="*/ 2147483647 h 1009"/>
              <a:gd name="T28" fmla="*/ 2147483647 w 811"/>
              <a:gd name="T29" fmla="*/ 2147483647 h 1009"/>
              <a:gd name="T30" fmla="*/ 2147483647 w 811"/>
              <a:gd name="T31" fmla="*/ 2147483647 h 1009"/>
              <a:gd name="T32" fmla="*/ 2147483647 w 811"/>
              <a:gd name="T33" fmla="*/ 2147483647 h 1009"/>
              <a:gd name="T34" fmla="*/ 2147483647 w 811"/>
              <a:gd name="T35" fmla="*/ 2147483647 h 1009"/>
              <a:gd name="T36" fmla="*/ 2147483647 w 811"/>
              <a:gd name="T37" fmla="*/ 2147483647 h 1009"/>
              <a:gd name="T38" fmla="*/ 2147483647 w 811"/>
              <a:gd name="T39" fmla="*/ 2147483647 h 1009"/>
              <a:gd name="T40" fmla="*/ 2147483647 w 811"/>
              <a:gd name="T41" fmla="*/ 2147483647 h 1009"/>
              <a:gd name="T42" fmla="*/ 2147483647 w 811"/>
              <a:gd name="T43" fmla="*/ 2147483647 h 1009"/>
              <a:gd name="T44" fmla="*/ 2147483647 w 811"/>
              <a:gd name="T45" fmla="*/ 2147483647 h 1009"/>
              <a:gd name="T46" fmla="*/ 2147483647 w 811"/>
              <a:gd name="T47" fmla="*/ 2147483647 h 1009"/>
              <a:gd name="T48" fmla="*/ 2147483647 w 811"/>
              <a:gd name="T49" fmla="*/ 2147483647 h 1009"/>
              <a:gd name="T50" fmla="*/ 2147483647 w 811"/>
              <a:gd name="T51" fmla="*/ 2147483647 h 1009"/>
              <a:gd name="T52" fmla="*/ 2147483647 w 811"/>
              <a:gd name="T53" fmla="*/ 2147483647 h 1009"/>
              <a:gd name="T54" fmla="*/ 2147483647 w 811"/>
              <a:gd name="T55" fmla="*/ 2147483647 h 1009"/>
              <a:gd name="T56" fmla="*/ 2147483647 w 811"/>
              <a:gd name="T57" fmla="*/ 2147483647 h 1009"/>
              <a:gd name="T58" fmla="*/ 2147483647 w 811"/>
              <a:gd name="T59" fmla="*/ 2147483647 h 1009"/>
              <a:gd name="T60" fmla="*/ 2147483647 w 811"/>
              <a:gd name="T61" fmla="*/ 2147483647 h 1009"/>
              <a:gd name="T62" fmla="*/ 2147483647 w 811"/>
              <a:gd name="T63" fmla="*/ 2147483647 h 1009"/>
              <a:gd name="T64" fmla="*/ 2147483647 w 811"/>
              <a:gd name="T65" fmla="*/ 2147483647 h 1009"/>
              <a:gd name="T66" fmla="*/ 2147483647 w 811"/>
              <a:gd name="T67" fmla="*/ 2147483647 h 1009"/>
              <a:gd name="T68" fmla="*/ 2147483647 w 811"/>
              <a:gd name="T69" fmla="*/ 2147483647 h 1009"/>
              <a:gd name="T70" fmla="*/ 2147483647 w 811"/>
              <a:gd name="T71" fmla="*/ 2147483647 h 1009"/>
              <a:gd name="T72" fmla="*/ 2147483647 w 811"/>
              <a:gd name="T73" fmla="*/ 2147483647 h 1009"/>
              <a:gd name="T74" fmla="*/ 2147483647 w 811"/>
              <a:gd name="T75" fmla="*/ 2147483647 h 1009"/>
              <a:gd name="T76" fmla="*/ 2147483647 w 811"/>
              <a:gd name="T77" fmla="*/ 2147483647 h 1009"/>
              <a:gd name="T78" fmla="*/ 2147483647 w 811"/>
              <a:gd name="T79" fmla="*/ 2147483647 h 1009"/>
              <a:gd name="T80" fmla="*/ 2147483647 w 811"/>
              <a:gd name="T81" fmla="*/ 2147483647 h 1009"/>
              <a:gd name="T82" fmla="*/ 2147483647 w 811"/>
              <a:gd name="T83" fmla="*/ 2147483647 h 1009"/>
              <a:gd name="T84" fmla="*/ 2147483647 w 811"/>
              <a:gd name="T85" fmla="*/ 2147483647 h 1009"/>
              <a:gd name="T86" fmla="*/ 2147483647 w 811"/>
              <a:gd name="T87" fmla="*/ 2147483647 h 1009"/>
              <a:gd name="T88" fmla="*/ 2147483647 w 811"/>
              <a:gd name="T89" fmla="*/ 2147483647 h 1009"/>
              <a:gd name="T90" fmla="*/ 0 w 811"/>
              <a:gd name="T91" fmla="*/ 2147483647 h 1009"/>
              <a:gd name="T92" fmla="*/ 2147483647 w 811"/>
              <a:gd name="T93" fmla="*/ 2147483647 h 1009"/>
              <a:gd name="T94" fmla="*/ 2147483647 w 811"/>
              <a:gd name="T95" fmla="*/ 2147483647 h 1009"/>
              <a:gd name="T96" fmla="*/ 2147483647 w 811"/>
              <a:gd name="T97" fmla="*/ 2147483647 h 1009"/>
              <a:gd name="T98" fmla="*/ 2147483647 w 811"/>
              <a:gd name="T99" fmla="*/ 2147483647 h 1009"/>
              <a:gd name="T100" fmla="*/ 2147483647 w 811"/>
              <a:gd name="T101" fmla="*/ 2147483647 h 1009"/>
              <a:gd name="T102" fmla="*/ 2147483647 w 811"/>
              <a:gd name="T103" fmla="*/ 2147483647 h 1009"/>
              <a:gd name="T104" fmla="*/ 2147483647 w 811"/>
              <a:gd name="T105" fmla="*/ 2147483647 h 1009"/>
              <a:gd name="T106" fmla="*/ 2147483647 w 811"/>
              <a:gd name="T107" fmla="*/ 2147483647 h 1009"/>
              <a:gd name="T108" fmla="*/ 2147483647 w 811"/>
              <a:gd name="T109" fmla="*/ 2147483647 h 1009"/>
              <a:gd name="T110" fmla="*/ 2147483647 w 811"/>
              <a:gd name="T111" fmla="*/ 2147483647 h 10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11"/>
              <a:gd name="T169" fmla="*/ 0 h 1009"/>
              <a:gd name="T170" fmla="*/ 811 w 811"/>
              <a:gd name="T171" fmla="*/ 1009 h 100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11" h="1009">
                <a:moveTo>
                  <a:pt x="369" y="143"/>
                </a:moveTo>
                <a:lnTo>
                  <a:pt x="360" y="142"/>
                </a:lnTo>
                <a:lnTo>
                  <a:pt x="352" y="143"/>
                </a:lnTo>
                <a:lnTo>
                  <a:pt x="343" y="145"/>
                </a:lnTo>
                <a:lnTo>
                  <a:pt x="335" y="149"/>
                </a:lnTo>
                <a:lnTo>
                  <a:pt x="329" y="154"/>
                </a:lnTo>
                <a:lnTo>
                  <a:pt x="323" y="161"/>
                </a:lnTo>
                <a:lnTo>
                  <a:pt x="319" y="168"/>
                </a:lnTo>
                <a:lnTo>
                  <a:pt x="315" y="176"/>
                </a:lnTo>
                <a:lnTo>
                  <a:pt x="314" y="184"/>
                </a:lnTo>
                <a:lnTo>
                  <a:pt x="315" y="192"/>
                </a:lnTo>
                <a:lnTo>
                  <a:pt x="318" y="200"/>
                </a:lnTo>
                <a:lnTo>
                  <a:pt x="322" y="207"/>
                </a:lnTo>
                <a:lnTo>
                  <a:pt x="327" y="213"/>
                </a:lnTo>
                <a:lnTo>
                  <a:pt x="334" y="219"/>
                </a:lnTo>
                <a:lnTo>
                  <a:pt x="342" y="223"/>
                </a:lnTo>
                <a:lnTo>
                  <a:pt x="350" y="226"/>
                </a:lnTo>
                <a:lnTo>
                  <a:pt x="387" y="236"/>
                </a:lnTo>
                <a:lnTo>
                  <a:pt x="423" y="247"/>
                </a:lnTo>
                <a:lnTo>
                  <a:pt x="457" y="261"/>
                </a:lnTo>
                <a:lnTo>
                  <a:pt x="489" y="278"/>
                </a:lnTo>
                <a:lnTo>
                  <a:pt x="519" y="297"/>
                </a:lnTo>
                <a:lnTo>
                  <a:pt x="549" y="318"/>
                </a:lnTo>
                <a:lnTo>
                  <a:pt x="576" y="341"/>
                </a:lnTo>
                <a:lnTo>
                  <a:pt x="602" y="366"/>
                </a:lnTo>
                <a:lnTo>
                  <a:pt x="624" y="393"/>
                </a:lnTo>
                <a:lnTo>
                  <a:pt x="646" y="421"/>
                </a:lnTo>
                <a:lnTo>
                  <a:pt x="664" y="450"/>
                </a:lnTo>
                <a:lnTo>
                  <a:pt x="681" y="482"/>
                </a:lnTo>
                <a:lnTo>
                  <a:pt x="694" y="513"/>
                </a:lnTo>
                <a:lnTo>
                  <a:pt x="704" y="546"/>
                </a:lnTo>
                <a:lnTo>
                  <a:pt x="713" y="580"/>
                </a:lnTo>
                <a:lnTo>
                  <a:pt x="718" y="615"/>
                </a:lnTo>
                <a:lnTo>
                  <a:pt x="554" y="615"/>
                </a:lnTo>
                <a:lnTo>
                  <a:pt x="554" y="776"/>
                </a:lnTo>
                <a:lnTo>
                  <a:pt x="528" y="772"/>
                </a:lnTo>
                <a:lnTo>
                  <a:pt x="504" y="766"/>
                </a:lnTo>
                <a:lnTo>
                  <a:pt x="480" y="757"/>
                </a:lnTo>
                <a:lnTo>
                  <a:pt x="459" y="745"/>
                </a:lnTo>
                <a:lnTo>
                  <a:pt x="439" y="731"/>
                </a:lnTo>
                <a:lnTo>
                  <a:pt x="422" y="715"/>
                </a:lnTo>
                <a:lnTo>
                  <a:pt x="405" y="696"/>
                </a:lnTo>
                <a:lnTo>
                  <a:pt x="393" y="675"/>
                </a:lnTo>
                <a:lnTo>
                  <a:pt x="388" y="668"/>
                </a:lnTo>
                <a:lnTo>
                  <a:pt x="382" y="662"/>
                </a:lnTo>
                <a:lnTo>
                  <a:pt x="375" y="657"/>
                </a:lnTo>
                <a:lnTo>
                  <a:pt x="367" y="654"/>
                </a:lnTo>
                <a:lnTo>
                  <a:pt x="359" y="652"/>
                </a:lnTo>
                <a:lnTo>
                  <a:pt x="350" y="652"/>
                </a:lnTo>
                <a:lnTo>
                  <a:pt x="342" y="653"/>
                </a:lnTo>
                <a:lnTo>
                  <a:pt x="333" y="655"/>
                </a:lnTo>
                <a:lnTo>
                  <a:pt x="319" y="666"/>
                </a:lnTo>
                <a:lnTo>
                  <a:pt x="310" y="680"/>
                </a:lnTo>
                <a:lnTo>
                  <a:pt x="308" y="696"/>
                </a:lnTo>
                <a:lnTo>
                  <a:pt x="313" y="711"/>
                </a:lnTo>
                <a:lnTo>
                  <a:pt x="322" y="728"/>
                </a:lnTo>
                <a:lnTo>
                  <a:pt x="332" y="743"/>
                </a:lnTo>
                <a:lnTo>
                  <a:pt x="343" y="758"/>
                </a:lnTo>
                <a:lnTo>
                  <a:pt x="355" y="771"/>
                </a:lnTo>
                <a:lnTo>
                  <a:pt x="368" y="784"/>
                </a:lnTo>
                <a:lnTo>
                  <a:pt x="382" y="797"/>
                </a:lnTo>
                <a:lnTo>
                  <a:pt x="397" y="807"/>
                </a:lnTo>
                <a:lnTo>
                  <a:pt x="412" y="817"/>
                </a:lnTo>
                <a:lnTo>
                  <a:pt x="428" y="826"/>
                </a:lnTo>
                <a:lnTo>
                  <a:pt x="444" y="834"/>
                </a:lnTo>
                <a:lnTo>
                  <a:pt x="462" y="841"/>
                </a:lnTo>
                <a:lnTo>
                  <a:pt x="479" y="847"/>
                </a:lnTo>
                <a:lnTo>
                  <a:pt x="497" y="852"/>
                </a:lnTo>
                <a:lnTo>
                  <a:pt x="515" y="857"/>
                </a:lnTo>
                <a:lnTo>
                  <a:pt x="535" y="859"/>
                </a:lnTo>
                <a:lnTo>
                  <a:pt x="554" y="860"/>
                </a:lnTo>
                <a:lnTo>
                  <a:pt x="554" y="925"/>
                </a:lnTo>
                <a:lnTo>
                  <a:pt x="90" y="925"/>
                </a:lnTo>
                <a:lnTo>
                  <a:pt x="90" y="216"/>
                </a:lnTo>
                <a:lnTo>
                  <a:pt x="236" y="216"/>
                </a:lnTo>
                <a:lnTo>
                  <a:pt x="151" y="26"/>
                </a:lnTo>
                <a:lnTo>
                  <a:pt x="146" y="19"/>
                </a:lnTo>
                <a:lnTo>
                  <a:pt x="141" y="12"/>
                </a:lnTo>
                <a:lnTo>
                  <a:pt x="134" y="7"/>
                </a:lnTo>
                <a:lnTo>
                  <a:pt x="126" y="4"/>
                </a:lnTo>
                <a:lnTo>
                  <a:pt x="119" y="1"/>
                </a:lnTo>
                <a:lnTo>
                  <a:pt x="110" y="0"/>
                </a:lnTo>
                <a:lnTo>
                  <a:pt x="101" y="1"/>
                </a:lnTo>
                <a:lnTo>
                  <a:pt x="93" y="4"/>
                </a:lnTo>
                <a:lnTo>
                  <a:pt x="78" y="13"/>
                </a:lnTo>
                <a:lnTo>
                  <a:pt x="69" y="27"/>
                </a:lnTo>
                <a:lnTo>
                  <a:pt x="65" y="42"/>
                </a:lnTo>
                <a:lnTo>
                  <a:pt x="69" y="59"/>
                </a:lnTo>
                <a:lnTo>
                  <a:pt x="101" y="131"/>
                </a:lnTo>
                <a:lnTo>
                  <a:pt x="0" y="131"/>
                </a:lnTo>
                <a:lnTo>
                  <a:pt x="0" y="1009"/>
                </a:lnTo>
                <a:lnTo>
                  <a:pt x="644" y="1008"/>
                </a:lnTo>
                <a:lnTo>
                  <a:pt x="644" y="700"/>
                </a:lnTo>
                <a:lnTo>
                  <a:pt x="811" y="700"/>
                </a:lnTo>
                <a:lnTo>
                  <a:pt x="811" y="657"/>
                </a:lnTo>
                <a:lnTo>
                  <a:pt x="808" y="612"/>
                </a:lnTo>
                <a:lnTo>
                  <a:pt x="802" y="567"/>
                </a:lnTo>
                <a:lnTo>
                  <a:pt x="792" y="524"/>
                </a:lnTo>
                <a:lnTo>
                  <a:pt x="778" y="482"/>
                </a:lnTo>
                <a:lnTo>
                  <a:pt x="759" y="441"/>
                </a:lnTo>
                <a:lnTo>
                  <a:pt x="738" y="401"/>
                </a:lnTo>
                <a:lnTo>
                  <a:pt x="713" y="365"/>
                </a:lnTo>
                <a:lnTo>
                  <a:pt x="686" y="328"/>
                </a:lnTo>
                <a:lnTo>
                  <a:pt x="654" y="295"/>
                </a:lnTo>
                <a:lnTo>
                  <a:pt x="621" y="265"/>
                </a:lnTo>
                <a:lnTo>
                  <a:pt x="584" y="237"/>
                </a:lnTo>
                <a:lnTo>
                  <a:pt x="546" y="212"/>
                </a:lnTo>
                <a:lnTo>
                  <a:pt x="504" y="190"/>
                </a:lnTo>
                <a:lnTo>
                  <a:pt x="462" y="170"/>
                </a:lnTo>
                <a:lnTo>
                  <a:pt x="417" y="155"/>
                </a:lnTo>
                <a:lnTo>
                  <a:pt x="369" y="143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4" name="Rectangle 15"/>
          <p:cNvSpPr>
            <a:spLocks noChangeArrowheads="1"/>
          </p:cNvSpPr>
          <p:nvPr/>
        </p:nvSpPr>
        <p:spPr bwMode="auto">
          <a:xfrm>
            <a:off x="1282700" y="2400300"/>
            <a:ext cx="125413" cy="1079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5" name="Freeform 16"/>
          <p:cNvSpPr>
            <a:spLocks/>
          </p:cNvSpPr>
          <p:nvPr/>
        </p:nvSpPr>
        <p:spPr bwMode="auto">
          <a:xfrm>
            <a:off x="1109663" y="2597150"/>
            <a:ext cx="469900" cy="330200"/>
          </a:xfrm>
          <a:custGeom>
            <a:avLst/>
            <a:gdLst>
              <a:gd name="T0" fmla="*/ 2147483647 w 272"/>
              <a:gd name="T1" fmla="*/ 2147483647 h 208"/>
              <a:gd name="T2" fmla="*/ 0 w 272"/>
              <a:gd name="T3" fmla="*/ 2147483647 h 208"/>
              <a:gd name="T4" fmla="*/ 2147483647 w 272"/>
              <a:gd name="T5" fmla="*/ 2147483647 h 208"/>
              <a:gd name="T6" fmla="*/ 2147483647 w 272"/>
              <a:gd name="T7" fmla="*/ 2147483647 h 208"/>
              <a:gd name="T8" fmla="*/ 2147483647 w 272"/>
              <a:gd name="T9" fmla="*/ 2147483647 h 208"/>
              <a:gd name="T10" fmla="*/ 2147483647 w 272"/>
              <a:gd name="T11" fmla="*/ 0 h 208"/>
              <a:gd name="T12" fmla="*/ 2147483647 w 272"/>
              <a:gd name="T13" fmla="*/ 0 h 208"/>
              <a:gd name="T14" fmla="*/ 2147483647 w 272"/>
              <a:gd name="T15" fmla="*/ 2147483647 h 2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208"/>
              <a:gd name="T26" fmla="*/ 272 w 272"/>
              <a:gd name="T27" fmla="*/ 208 h 2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208">
                <a:moveTo>
                  <a:pt x="100" y="67"/>
                </a:moveTo>
                <a:lnTo>
                  <a:pt x="0" y="67"/>
                </a:lnTo>
                <a:lnTo>
                  <a:pt x="137" y="208"/>
                </a:lnTo>
                <a:lnTo>
                  <a:pt x="272" y="67"/>
                </a:lnTo>
                <a:lnTo>
                  <a:pt x="173" y="67"/>
                </a:lnTo>
                <a:lnTo>
                  <a:pt x="173" y="0"/>
                </a:lnTo>
                <a:lnTo>
                  <a:pt x="100" y="0"/>
                </a:lnTo>
                <a:lnTo>
                  <a:pt x="100" y="67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Freeform 17"/>
          <p:cNvSpPr>
            <a:spLocks/>
          </p:cNvSpPr>
          <p:nvPr/>
        </p:nvSpPr>
        <p:spPr bwMode="auto">
          <a:xfrm>
            <a:off x="627063" y="1558925"/>
            <a:ext cx="596900" cy="187325"/>
          </a:xfrm>
          <a:custGeom>
            <a:avLst/>
            <a:gdLst>
              <a:gd name="T0" fmla="*/ 2147483647 w 347"/>
              <a:gd name="T1" fmla="*/ 2147483647 h 118"/>
              <a:gd name="T2" fmla="*/ 2147483647 w 347"/>
              <a:gd name="T3" fmla="*/ 2147483647 h 118"/>
              <a:gd name="T4" fmla="*/ 2147483647 w 347"/>
              <a:gd name="T5" fmla="*/ 2147483647 h 118"/>
              <a:gd name="T6" fmla="*/ 2147483647 w 347"/>
              <a:gd name="T7" fmla="*/ 2147483647 h 118"/>
              <a:gd name="T8" fmla="*/ 2147483647 w 347"/>
              <a:gd name="T9" fmla="*/ 2147483647 h 118"/>
              <a:gd name="T10" fmla="*/ 2147483647 w 347"/>
              <a:gd name="T11" fmla="*/ 2147483647 h 118"/>
              <a:gd name="T12" fmla="*/ 2147483647 w 347"/>
              <a:gd name="T13" fmla="*/ 2147483647 h 118"/>
              <a:gd name="T14" fmla="*/ 2147483647 w 347"/>
              <a:gd name="T15" fmla="*/ 2147483647 h 118"/>
              <a:gd name="T16" fmla="*/ 2147483647 w 347"/>
              <a:gd name="T17" fmla="*/ 2147483647 h 118"/>
              <a:gd name="T18" fmla="*/ 2147483647 w 347"/>
              <a:gd name="T19" fmla="*/ 2147483647 h 118"/>
              <a:gd name="T20" fmla="*/ 2147483647 w 347"/>
              <a:gd name="T21" fmla="*/ 2147483647 h 118"/>
              <a:gd name="T22" fmla="*/ 2147483647 w 347"/>
              <a:gd name="T23" fmla="*/ 2147483647 h 118"/>
              <a:gd name="T24" fmla="*/ 2147483647 w 347"/>
              <a:gd name="T25" fmla="*/ 2147483647 h 118"/>
              <a:gd name="T26" fmla="*/ 2147483647 w 347"/>
              <a:gd name="T27" fmla="*/ 2147483647 h 118"/>
              <a:gd name="T28" fmla="*/ 2147483647 w 347"/>
              <a:gd name="T29" fmla="*/ 2147483647 h 118"/>
              <a:gd name="T30" fmla="*/ 2147483647 w 347"/>
              <a:gd name="T31" fmla="*/ 2147483647 h 118"/>
              <a:gd name="T32" fmla="*/ 2147483647 w 347"/>
              <a:gd name="T33" fmla="*/ 0 h 118"/>
              <a:gd name="T34" fmla="*/ 2147483647 w 347"/>
              <a:gd name="T35" fmla="*/ 0 h 118"/>
              <a:gd name="T36" fmla="*/ 2147483647 w 347"/>
              <a:gd name="T37" fmla="*/ 2147483647 h 118"/>
              <a:gd name="T38" fmla="*/ 2147483647 w 347"/>
              <a:gd name="T39" fmla="*/ 2147483647 h 118"/>
              <a:gd name="T40" fmla="*/ 2147483647 w 347"/>
              <a:gd name="T41" fmla="*/ 2147483647 h 118"/>
              <a:gd name="T42" fmla="*/ 0 w 347"/>
              <a:gd name="T43" fmla="*/ 2147483647 h 118"/>
              <a:gd name="T44" fmla="*/ 2147483647 w 347"/>
              <a:gd name="T45" fmla="*/ 2147483647 h 118"/>
              <a:gd name="T46" fmla="*/ 2147483647 w 347"/>
              <a:gd name="T47" fmla="*/ 2147483647 h 118"/>
              <a:gd name="T48" fmla="*/ 2147483647 w 347"/>
              <a:gd name="T49" fmla="*/ 2147483647 h 118"/>
              <a:gd name="T50" fmla="*/ 2147483647 w 347"/>
              <a:gd name="T51" fmla="*/ 2147483647 h 118"/>
              <a:gd name="T52" fmla="*/ 2147483647 w 347"/>
              <a:gd name="T53" fmla="*/ 2147483647 h 118"/>
              <a:gd name="T54" fmla="*/ 2147483647 w 347"/>
              <a:gd name="T55" fmla="*/ 2147483647 h 118"/>
              <a:gd name="T56" fmla="*/ 2147483647 w 347"/>
              <a:gd name="T57" fmla="*/ 2147483647 h 118"/>
              <a:gd name="T58" fmla="*/ 2147483647 w 347"/>
              <a:gd name="T59" fmla="*/ 2147483647 h 118"/>
              <a:gd name="T60" fmla="*/ 2147483647 w 347"/>
              <a:gd name="T61" fmla="*/ 2147483647 h 118"/>
              <a:gd name="T62" fmla="*/ 2147483647 w 347"/>
              <a:gd name="T63" fmla="*/ 2147483647 h 118"/>
              <a:gd name="T64" fmla="*/ 2147483647 w 347"/>
              <a:gd name="T65" fmla="*/ 2147483647 h 118"/>
              <a:gd name="T66" fmla="*/ 2147483647 w 347"/>
              <a:gd name="T67" fmla="*/ 2147483647 h 118"/>
              <a:gd name="T68" fmla="*/ 2147483647 w 347"/>
              <a:gd name="T69" fmla="*/ 2147483647 h 118"/>
              <a:gd name="T70" fmla="*/ 2147483647 w 347"/>
              <a:gd name="T71" fmla="*/ 2147483647 h 118"/>
              <a:gd name="T72" fmla="*/ 2147483647 w 347"/>
              <a:gd name="T73" fmla="*/ 2147483647 h 118"/>
              <a:gd name="T74" fmla="*/ 2147483647 w 347"/>
              <a:gd name="T75" fmla="*/ 2147483647 h 118"/>
              <a:gd name="T76" fmla="*/ 2147483647 w 347"/>
              <a:gd name="T77" fmla="*/ 2147483647 h 118"/>
              <a:gd name="T78" fmla="*/ 2147483647 w 347"/>
              <a:gd name="T79" fmla="*/ 2147483647 h 118"/>
              <a:gd name="T80" fmla="*/ 2147483647 w 347"/>
              <a:gd name="T81" fmla="*/ 2147483647 h 118"/>
              <a:gd name="T82" fmla="*/ 2147483647 w 347"/>
              <a:gd name="T83" fmla="*/ 2147483647 h 118"/>
              <a:gd name="T84" fmla="*/ 2147483647 w 347"/>
              <a:gd name="T85" fmla="*/ 2147483647 h 118"/>
              <a:gd name="T86" fmla="*/ 2147483647 w 347"/>
              <a:gd name="T87" fmla="*/ 2147483647 h 118"/>
              <a:gd name="T88" fmla="*/ 2147483647 w 347"/>
              <a:gd name="T89" fmla="*/ 2147483647 h 118"/>
              <a:gd name="T90" fmla="*/ 2147483647 w 347"/>
              <a:gd name="T91" fmla="*/ 2147483647 h 118"/>
              <a:gd name="T92" fmla="*/ 2147483647 w 347"/>
              <a:gd name="T93" fmla="*/ 2147483647 h 118"/>
              <a:gd name="T94" fmla="*/ 2147483647 w 347"/>
              <a:gd name="T95" fmla="*/ 2147483647 h 118"/>
              <a:gd name="T96" fmla="*/ 2147483647 w 347"/>
              <a:gd name="T97" fmla="*/ 2147483647 h 118"/>
              <a:gd name="T98" fmla="*/ 2147483647 w 347"/>
              <a:gd name="T99" fmla="*/ 2147483647 h 11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7"/>
              <a:gd name="T151" fmla="*/ 0 h 118"/>
              <a:gd name="T152" fmla="*/ 347 w 347"/>
              <a:gd name="T153" fmla="*/ 118 h 11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7" h="118">
                <a:moveTo>
                  <a:pt x="337" y="80"/>
                </a:moveTo>
                <a:lnTo>
                  <a:pt x="337" y="80"/>
                </a:lnTo>
                <a:lnTo>
                  <a:pt x="321" y="71"/>
                </a:lnTo>
                <a:lnTo>
                  <a:pt x="305" y="61"/>
                </a:lnTo>
                <a:lnTo>
                  <a:pt x="287" y="53"/>
                </a:lnTo>
                <a:lnTo>
                  <a:pt x="270" y="46"/>
                </a:lnTo>
                <a:lnTo>
                  <a:pt x="251" y="39"/>
                </a:lnTo>
                <a:lnTo>
                  <a:pt x="232" y="32"/>
                </a:lnTo>
                <a:lnTo>
                  <a:pt x="212" y="26"/>
                </a:lnTo>
                <a:lnTo>
                  <a:pt x="194" y="20"/>
                </a:lnTo>
                <a:lnTo>
                  <a:pt x="172" y="16"/>
                </a:lnTo>
                <a:lnTo>
                  <a:pt x="152" y="12"/>
                </a:lnTo>
                <a:lnTo>
                  <a:pt x="131" y="9"/>
                </a:lnTo>
                <a:lnTo>
                  <a:pt x="110" y="5"/>
                </a:lnTo>
                <a:lnTo>
                  <a:pt x="89" y="4"/>
                </a:lnTo>
                <a:lnTo>
                  <a:pt x="66" y="2"/>
                </a:lnTo>
                <a:lnTo>
                  <a:pt x="45" y="0"/>
                </a:lnTo>
                <a:lnTo>
                  <a:pt x="22" y="0"/>
                </a:lnTo>
                <a:lnTo>
                  <a:pt x="13" y="2"/>
                </a:lnTo>
                <a:lnTo>
                  <a:pt x="6" y="6"/>
                </a:lnTo>
                <a:lnTo>
                  <a:pt x="1" y="13"/>
                </a:lnTo>
                <a:lnTo>
                  <a:pt x="0" y="22"/>
                </a:lnTo>
                <a:lnTo>
                  <a:pt x="1" y="30"/>
                </a:lnTo>
                <a:lnTo>
                  <a:pt x="6" y="37"/>
                </a:lnTo>
                <a:lnTo>
                  <a:pt x="13" y="41"/>
                </a:lnTo>
                <a:lnTo>
                  <a:pt x="22" y="43"/>
                </a:lnTo>
                <a:lnTo>
                  <a:pt x="42" y="43"/>
                </a:lnTo>
                <a:lnTo>
                  <a:pt x="62" y="44"/>
                </a:lnTo>
                <a:lnTo>
                  <a:pt x="84" y="45"/>
                </a:lnTo>
                <a:lnTo>
                  <a:pt x="104" y="47"/>
                </a:lnTo>
                <a:lnTo>
                  <a:pt x="122" y="51"/>
                </a:lnTo>
                <a:lnTo>
                  <a:pt x="142" y="53"/>
                </a:lnTo>
                <a:lnTo>
                  <a:pt x="161" y="58"/>
                </a:lnTo>
                <a:lnTo>
                  <a:pt x="180" y="61"/>
                </a:lnTo>
                <a:lnTo>
                  <a:pt x="199" y="67"/>
                </a:lnTo>
                <a:lnTo>
                  <a:pt x="216" y="72"/>
                </a:lnTo>
                <a:lnTo>
                  <a:pt x="234" y="78"/>
                </a:lnTo>
                <a:lnTo>
                  <a:pt x="251" y="85"/>
                </a:lnTo>
                <a:lnTo>
                  <a:pt x="267" y="92"/>
                </a:lnTo>
                <a:lnTo>
                  <a:pt x="284" y="99"/>
                </a:lnTo>
                <a:lnTo>
                  <a:pt x="299" y="107"/>
                </a:lnTo>
                <a:lnTo>
                  <a:pt x="314" y="115"/>
                </a:lnTo>
                <a:lnTo>
                  <a:pt x="321" y="118"/>
                </a:lnTo>
                <a:lnTo>
                  <a:pt x="330" y="118"/>
                </a:lnTo>
                <a:lnTo>
                  <a:pt x="337" y="115"/>
                </a:lnTo>
                <a:lnTo>
                  <a:pt x="344" y="109"/>
                </a:lnTo>
                <a:lnTo>
                  <a:pt x="347" y="101"/>
                </a:lnTo>
                <a:lnTo>
                  <a:pt x="347" y="93"/>
                </a:lnTo>
                <a:lnTo>
                  <a:pt x="344" y="86"/>
                </a:lnTo>
                <a:lnTo>
                  <a:pt x="337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7" name="Freeform 18"/>
          <p:cNvSpPr>
            <a:spLocks/>
          </p:cNvSpPr>
          <p:nvPr/>
        </p:nvSpPr>
        <p:spPr bwMode="auto">
          <a:xfrm>
            <a:off x="1449388" y="1323975"/>
            <a:ext cx="609600" cy="190500"/>
          </a:xfrm>
          <a:custGeom>
            <a:avLst/>
            <a:gdLst>
              <a:gd name="T0" fmla="*/ 2147483647 w 354"/>
              <a:gd name="T1" fmla="*/ 2147483647 h 120"/>
              <a:gd name="T2" fmla="*/ 2147483647 w 354"/>
              <a:gd name="T3" fmla="*/ 2147483647 h 120"/>
              <a:gd name="T4" fmla="*/ 2147483647 w 354"/>
              <a:gd name="T5" fmla="*/ 2147483647 h 120"/>
              <a:gd name="T6" fmla="*/ 2147483647 w 354"/>
              <a:gd name="T7" fmla="*/ 2147483647 h 120"/>
              <a:gd name="T8" fmla="*/ 2147483647 w 354"/>
              <a:gd name="T9" fmla="*/ 2147483647 h 120"/>
              <a:gd name="T10" fmla="*/ 2147483647 w 354"/>
              <a:gd name="T11" fmla="*/ 2147483647 h 120"/>
              <a:gd name="T12" fmla="*/ 2147483647 w 354"/>
              <a:gd name="T13" fmla="*/ 2147483647 h 120"/>
              <a:gd name="T14" fmla="*/ 2147483647 w 354"/>
              <a:gd name="T15" fmla="*/ 2147483647 h 120"/>
              <a:gd name="T16" fmla="*/ 2147483647 w 354"/>
              <a:gd name="T17" fmla="*/ 2147483647 h 120"/>
              <a:gd name="T18" fmla="*/ 2147483647 w 354"/>
              <a:gd name="T19" fmla="*/ 2147483647 h 120"/>
              <a:gd name="T20" fmla="*/ 2147483647 w 354"/>
              <a:gd name="T21" fmla="*/ 2147483647 h 120"/>
              <a:gd name="T22" fmla="*/ 2147483647 w 354"/>
              <a:gd name="T23" fmla="*/ 2147483647 h 120"/>
              <a:gd name="T24" fmla="*/ 2147483647 w 354"/>
              <a:gd name="T25" fmla="*/ 2147483647 h 120"/>
              <a:gd name="T26" fmla="*/ 2147483647 w 354"/>
              <a:gd name="T27" fmla="*/ 2147483647 h 120"/>
              <a:gd name="T28" fmla="*/ 2147483647 w 354"/>
              <a:gd name="T29" fmla="*/ 2147483647 h 120"/>
              <a:gd name="T30" fmla="*/ 2147483647 w 354"/>
              <a:gd name="T31" fmla="*/ 2147483647 h 120"/>
              <a:gd name="T32" fmla="*/ 2147483647 w 354"/>
              <a:gd name="T33" fmla="*/ 2147483647 h 120"/>
              <a:gd name="T34" fmla="*/ 2147483647 w 354"/>
              <a:gd name="T35" fmla="*/ 2147483647 h 120"/>
              <a:gd name="T36" fmla="*/ 2147483647 w 354"/>
              <a:gd name="T37" fmla="*/ 2147483647 h 120"/>
              <a:gd name="T38" fmla="*/ 2147483647 w 354"/>
              <a:gd name="T39" fmla="*/ 2147483647 h 120"/>
              <a:gd name="T40" fmla="*/ 2147483647 w 354"/>
              <a:gd name="T41" fmla="*/ 2147483647 h 120"/>
              <a:gd name="T42" fmla="*/ 2147483647 w 354"/>
              <a:gd name="T43" fmla="*/ 2147483647 h 120"/>
              <a:gd name="T44" fmla="*/ 2147483647 w 354"/>
              <a:gd name="T45" fmla="*/ 2147483647 h 120"/>
              <a:gd name="T46" fmla="*/ 2147483647 w 354"/>
              <a:gd name="T47" fmla="*/ 2147483647 h 120"/>
              <a:gd name="T48" fmla="*/ 2147483647 w 354"/>
              <a:gd name="T49" fmla="*/ 2147483647 h 120"/>
              <a:gd name="T50" fmla="*/ 2147483647 w 354"/>
              <a:gd name="T51" fmla="*/ 0 h 120"/>
              <a:gd name="T52" fmla="*/ 2147483647 w 354"/>
              <a:gd name="T53" fmla="*/ 0 h 120"/>
              <a:gd name="T54" fmla="*/ 2147483647 w 354"/>
              <a:gd name="T55" fmla="*/ 2147483647 h 120"/>
              <a:gd name="T56" fmla="*/ 2147483647 w 354"/>
              <a:gd name="T57" fmla="*/ 2147483647 h 120"/>
              <a:gd name="T58" fmla="*/ 2147483647 w 354"/>
              <a:gd name="T59" fmla="*/ 2147483647 h 120"/>
              <a:gd name="T60" fmla="*/ 2147483647 w 354"/>
              <a:gd name="T61" fmla="*/ 2147483647 h 120"/>
              <a:gd name="T62" fmla="*/ 2147483647 w 354"/>
              <a:gd name="T63" fmla="*/ 2147483647 h 120"/>
              <a:gd name="T64" fmla="*/ 2147483647 w 354"/>
              <a:gd name="T65" fmla="*/ 2147483647 h 120"/>
              <a:gd name="T66" fmla="*/ 2147483647 w 354"/>
              <a:gd name="T67" fmla="*/ 2147483647 h 120"/>
              <a:gd name="T68" fmla="*/ 2147483647 w 354"/>
              <a:gd name="T69" fmla="*/ 2147483647 h 120"/>
              <a:gd name="T70" fmla="*/ 2147483647 w 354"/>
              <a:gd name="T71" fmla="*/ 2147483647 h 120"/>
              <a:gd name="T72" fmla="*/ 2147483647 w 354"/>
              <a:gd name="T73" fmla="*/ 2147483647 h 120"/>
              <a:gd name="T74" fmla="*/ 2147483647 w 354"/>
              <a:gd name="T75" fmla="*/ 2147483647 h 120"/>
              <a:gd name="T76" fmla="*/ 2147483647 w 354"/>
              <a:gd name="T77" fmla="*/ 2147483647 h 120"/>
              <a:gd name="T78" fmla="*/ 2147483647 w 354"/>
              <a:gd name="T79" fmla="*/ 2147483647 h 120"/>
              <a:gd name="T80" fmla="*/ 2147483647 w 354"/>
              <a:gd name="T81" fmla="*/ 2147483647 h 120"/>
              <a:gd name="T82" fmla="*/ 2147483647 w 354"/>
              <a:gd name="T83" fmla="*/ 2147483647 h 120"/>
              <a:gd name="T84" fmla="*/ 2147483647 w 354"/>
              <a:gd name="T85" fmla="*/ 2147483647 h 120"/>
              <a:gd name="T86" fmla="*/ 0 w 354"/>
              <a:gd name="T87" fmla="*/ 2147483647 h 120"/>
              <a:gd name="T88" fmla="*/ 0 w 354"/>
              <a:gd name="T89" fmla="*/ 2147483647 h 120"/>
              <a:gd name="T90" fmla="*/ 2147483647 w 354"/>
              <a:gd name="T91" fmla="*/ 2147483647 h 120"/>
              <a:gd name="T92" fmla="*/ 2147483647 w 354"/>
              <a:gd name="T93" fmla="*/ 2147483647 h 120"/>
              <a:gd name="T94" fmla="*/ 2147483647 w 354"/>
              <a:gd name="T95" fmla="*/ 2147483647 h 120"/>
              <a:gd name="T96" fmla="*/ 2147483647 w 354"/>
              <a:gd name="T97" fmla="*/ 2147483647 h 120"/>
              <a:gd name="T98" fmla="*/ 2147483647 w 354"/>
              <a:gd name="T99" fmla="*/ 2147483647 h 1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54"/>
              <a:gd name="T151" fmla="*/ 0 h 120"/>
              <a:gd name="T152" fmla="*/ 354 w 354"/>
              <a:gd name="T153" fmla="*/ 120 h 1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54" h="120">
                <a:moveTo>
                  <a:pt x="35" y="117"/>
                </a:moveTo>
                <a:lnTo>
                  <a:pt x="35" y="117"/>
                </a:lnTo>
                <a:lnTo>
                  <a:pt x="50" y="109"/>
                </a:lnTo>
                <a:lnTo>
                  <a:pt x="65" y="99"/>
                </a:lnTo>
                <a:lnTo>
                  <a:pt x="80" y="92"/>
                </a:lnTo>
                <a:lnTo>
                  <a:pt x="97" y="85"/>
                </a:lnTo>
                <a:lnTo>
                  <a:pt x="113" y="78"/>
                </a:lnTo>
                <a:lnTo>
                  <a:pt x="132" y="72"/>
                </a:lnTo>
                <a:lnTo>
                  <a:pt x="150" y="66"/>
                </a:lnTo>
                <a:lnTo>
                  <a:pt x="168" y="62"/>
                </a:lnTo>
                <a:lnTo>
                  <a:pt x="188" y="57"/>
                </a:lnTo>
                <a:lnTo>
                  <a:pt x="207" y="52"/>
                </a:lnTo>
                <a:lnTo>
                  <a:pt x="227" y="50"/>
                </a:lnTo>
                <a:lnTo>
                  <a:pt x="247" y="46"/>
                </a:lnTo>
                <a:lnTo>
                  <a:pt x="269" y="44"/>
                </a:lnTo>
                <a:lnTo>
                  <a:pt x="289" y="43"/>
                </a:lnTo>
                <a:lnTo>
                  <a:pt x="310" y="42"/>
                </a:lnTo>
                <a:lnTo>
                  <a:pt x="331" y="42"/>
                </a:lnTo>
                <a:lnTo>
                  <a:pt x="340" y="41"/>
                </a:lnTo>
                <a:lnTo>
                  <a:pt x="347" y="36"/>
                </a:lnTo>
                <a:lnTo>
                  <a:pt x="352" y="29"/>
                </a:lnTo>
                <a:lnTo>
                  <a:pt x="354" y="21"/>
                </a:lnTo>
                <a:lnTo>
                  <a:pt x="352" y="12"/>
                </a:lnTo>
                <a:lnTo>
                  <a:pt x="347" y="5"/>
                </a:lnTo>
                <a:lnTo>
                  <a:pt x="340" y="1"/>
                </a:lnTo>
                <a:lnTo>
                  <a:pt x="331" y="0"/>
                </a:lnTo>
                <a:lnTo>
                  <a:pt x="309" y="0"/>
                </a:lnTo>
                <a:lnTo>
                  <a:pt x="286" y="1"/>
                </a:lnTo>
                <a:lnTo>
                  <a:pt x="264" y="3"/>
                </a:lnTo>
                <a:lnTo>
                  <a:pt x="241" y="5"/>
                </a:lnTo>
                <a:lnTo>
                  <a:pt x="220" y="8"/>
                </a:lnTo>
                <a:lnTo>
                  <a:pt x="197" y="12"/>
                </a:lnTo>
                <a:lnTo>
                  <a:pt x="176" y="16"/>
                </a:lnTo>
                <a:lnTo>
                  <a:pt x="156" y="22"/>
                </a:lnTo>
                <a:lnTo>
                  <a:pt x="135" y="27"/>
                </a:lnTo>
                <a:lnTo>
                  <a:pt x="116" y="34"/>
                </a:lnTo>
                <a:lnTo>
                  <a:pt x="96" y="41"/>
                </a:lnTo>
                <a:lnTo>
                  <a:pt x="77" y="48"/>
                </a:lnTo>
                <a:lnTo>
                  <a:pt x="58" y="56"/>
                </a:lnTo>
                <a:lnTo>
                  <a:pt x="41" y="64"/>
                </a:lnTo>
                <a:lnTo>
                  <a:pt x="25" y="73"/>
                </a:lnTo>
                <a:lnTo>
                  <a:pt x="8" y="83"/>
                </a:lnTo>
                <a:lnTo>
                  <a:pt x="2" y="89"/>
                </a:lnTo>
                <a:lnTo>
                  <a:pt x="0" y="96"/>
                </a:lnTo>
                <a:lnTo>
                  <a:pt x="0" y="104"/>
                </a:lnTo>
                <a:lnTo>
                  <a:pt x="3" y="112"/>
                </a:lnTo>
                <a:lnTo>
                  <a:pt x="10" y="118"/>
                </a:lnTo>
                <a:lnTo>
                  <a:pt x="17" y="120"/>
                </a:lnTo>
                <a:lnTo>
                  <a:pt x="26" y="120"/>
                </a:lnTo>
                <a:lnTo>
                  <a:pt x="35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8" name="Freeform 19"/>
          <p:cNvSpPr>
            <a:spLocks/>
          </p:cNvSpPr>
          <p:nvPr/>
        </p:nvSpPr>
        <p:spPr bwMode="auto">
          <a:xfrm>
            <a:off x="1460500" y="1558925"/>
            <a:ext cx="598488" cy="187325"/>
          </a:xfrm>
          <a:custGeom>
            <a:avLst/>
            <a:gdLst>
              <a:gd name="T0" fmla="*/ 2147483647 w 348"/>
              <a:gd name="T1" fmla="*/ 0 h 118"/>
              <a:gd name="T2" fmla="*/ 2147483647 w 348"/>
              <a:gd name="T3" fmla="*/ 0 h 118"/>
              <a:gd name="T4" fmla="*/ 2147483647 w 348"/>
              <a:gd name="T5" fmla="*/ 2147483647 h 118"/>
              <a:gd name="T6" fmla="*/ 2147483647 w 348"/>
              <a:gd name="T7" fmla="*/ 2147483647 h 118"/>
              <a:gd name="T8" fmla="*/ 2147483647 w 348"/>
              <a:gd name="T9" fmla="*/ 2147483647 h 118"/>
              <a:gd name="T10" fmla="*/ 2147483647 w 348"/>
              <a:gd name="T11" fmla="*/ 2147483647 h 118"/>
              <a:gd name="T12" fmla="*/ 2147483647 w 348"/>
              <a:gd name="T13" fmla="*/ 2147483647 h 118"/>
              <a:gd name="T14" fmla="*/ 2147483647 w 348"/>
              <a:gd name="T15" fmla="*/ 2147483647 h 118"/>
              <a:gd name="T16" fmla="*/ 2147483647 w 348"/>
              <a:gd name="T17" fmla="*/ 2147483647 h 118"/>
              <a:gd name="T18" fmla="*/ 2147483647 w 348"/>
              <a:gd name="T19" fmla="*/ 2147483647 h 118"/>
              <a:gd name="T20" fmla="*/ 2147483647 w 348"/>
              <a:gd name="T21" fmla="*/ 2147483647 h 118"/>
              <a:gd name="T22" fmla="*/ 2147483647 w 348"/>
              <a:gd name="T23" fmla="*/ 2147483647 h 118"/>
              <a:gd name="T24" fmla="*/ 2147483647 w 348"/>
              <a:gd name="T25" fmla="*/ 2147483647 h 118"/>
              <a:gd name="T26" fmla="*/ 2147483647 w 348"/>
              <a:gd name="T27" fmla="*/ 2147483647 h 118"/>
              <a:gd name="T28" fmla="*/ 2147483647 w 348"/>
              <a:gd name="T29" fmla="*/ 2147483647 h 118"/>
              <a:gd name="T30" fmla="*/ 2147483647 w 348"/>
              <a:gd name="T31" fmla="*/ 2147483647 h 118"/>
              <a:gd name="T32" fmla="*/ 2147483647 w 348"/>
              <a:gd name="T33" fmla="*/ 2147483647 h 118"/>
              <a:gd name="T34" fmla="*/ 2147483647 w 348"/>
              <a:gd name="T35" fmla="*/ 2147483647 h 118"/>
              <a:gd name="T36" fmla="*/ 2147483647 w 348"/>
              <a:gd name="T37" fmla="*/ 2147483647 h 118"/>
              <a:gd name="T38" fmla="*/ 0 w 348"/>
              <a:gd name="T39" fmla="*/ 2147483647 h 118"/>
              <a:gd name="T40" fmla="*/ 0 w 348"/>
              <a:gd name="T41" fmla="*/ 2147483647 h 118"/>
              <a:gd name="T42" fmla="*/ 2147483647 w 348"/>
              <a:gd name="T43" fmla="*/ 2147483647 h 118"/>
              <a:gd name="T44" fmla="*/ 2147483647 w 348"/>
              <a:gd name="T45" fmla="*/ 2147483647 h 118"/>
              <a:gd name="T46" fmla="*/ 2147483647 w 348"/>
              <a:gd name="T47" fmla="*/ 2147483647 h 118"/>
              <a:gd name="T48" fmla="*/ 2147483647 w 348"/>
              <a:gd name="T49" fmla="*/ 2147483647 h 118"/>
              <a:gd name="T50" fmla="*/ 2147483647 w 348"/>
              <a:gd name="T51" fmla="*/ 2147483647 h 118"/>
              <a:gd name="T52" fmla="*/ 2147483647 w 348"/>
              <a:gd name="T53" fmla="*/ 2147483647 h 118"/>
              <a:gd name="T54" fmla="*/ 2147483647 w 348"/>
              <a:gd name="T55" fmla="*/ 2147483647 h 118"/>
              <a:gd name="T56" fmla="*/ 2147483647 w 348"/>
              <a:gd name="T57" fmla="*/ 2147483647 h 118"/>
              <a:gd name="T58" fmla="*/ 2147483647 w 348"/>
              <a:gd name="T59" fmla="*/ 2147483647 h 118"/>
              <a:gd name="T60" fmla="*/ 2147483647 w 348"/>
              <a:gd name="T61" fmla="*/ 2147483647 h 118"/>
              <a:gd name="T62" fmla="*/ 2147483647 w 348"/>
              <a:gd name="T63" fmla="*/ 2147483647 h 118"/>
              <a:gd name="T64" fmla="*/ 2147483647 w 348"/>
              <a:gd name="T65" fmla="*/ 2147483647 h 118"/>
              <a:gd name="T66" fmla="*/ 2147483647 w 348"/>
              <a:gd name="T67" fmla="*/ 2147483647 h 118"/>
              <a:gd name="T68" fmla="*/ 2147483647 w 348"/>
              <a:gd name="T69" fmla="*/ 2147483647 h 118"/>
              <a:gd name="T70" fmla="*/ 2147483647 w 348"/>
              <a:gd name="T71" fmla="*/ 2147483647 h 118"/>
              <a:gd name="T72" fmla="*/ 2147483647 w 348"/>
              <a:gd name="T73" fmla="*/ 2147483647 h 118"/>
              <a:gd name="T74" fmla="*/ 2147483647 w 348"/>
              <a:gd name="T75" fmla="*/ 2147483647 h 118"/>
              <a:gd name="T76" fmla="*/ 2147483647 w 348"/>
              <a:gd name="T77" fmla="*/ 2147483647 h 118"/>
              <a:gd name="T78" fmla="*/ 2147483647 w 348"/>
              <a:gd name="T79" fmla="*/ 2147483647 h 118"/>
              <a:gd name="T80" fmla="*/ 2147483647 w 348"/>
              <a:gd name="T81" fmla="*/ 2147483647 h 118"/>
              <a:gd name="T82" fmla="*/ 2147483647 w 348"/>
              <a:gd name="T83" fmla="*/ 2147483647 h 118"/>
              <a:gd name="T84" fmla="*/ 2147483647 w 348"/>
              <a:gd name="T85" fmla="*/ 2147483647 h 118"/>
              <a:gd name="T86" fmla="*/ 2147483647 w 348"/>
              <a:gd name="T87" fmla="*/ 2147483647 h 118"/>
              <a:gd name="T88" fmla="*/ 2147483647 w 348"/>
              <a:gd name="T89" fmla="*/ 2147483647 h 118"/>
              <a:gd name="T90" fmla="*/ 2147483647 w 348"/>
              <a:gd name="T91" fmla="*/ 2147483647 h 118"/>
              <a:gd name="T92" fmla="*/ 2147483647 w 348"/>
              <a:gd name="T93" fmla="*/ 2147483647 h 118"/>
              <a:gd name="T94" fmla="*/ 2147483647 w 348"/>
              <a:gd name="T95" fmla="*/ 2147483647 h 118"/>
              <a:gd name="T96" fmla="*/ 2147483647 w 348"/>
              <a:gd name="T97" fmla="*/ 2147483647 h 118"/>
              <a:gd name="T98" fmla="*/ 2147483647 w 348"/>
              <a:gd name="T99" fmla="*/ 0 h 11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8"/>
              <a:gd name="T151" fmla="*/ 0 h 118"/>
              <a:gd name="T152" fmla="*/ 348 w 348"/>
              <a:gd name="T153" fmla="*/ 118 h 11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8" h="118">
                <a:moveTo>
                  <a:pt x="325" y="0"/>
                </a:moveTo>
                <a:lnTo>
                  <a:pt x="303" y="0"/>
                </a:lnTo>
                <a:lnTo>
                  <a:pt x="280" y="2"/>
                </a:lnTo>
                <a:lnTo>
                  <a:pt x="259" y="4"/>
                </a:lnTo>
                <a:lnTo>
                  <a:pt x="238" y="5"/>
                </a:lnTo>
                <a:lnTo>
                  <a:pt x="216" y="9"/>
                </a:lnTo>
                <a:lnTo>
                  <a:pt x="195" y="12"/>
                </a:lnTo>
                <a:lnTo>
                  <a:pt x="174" y="16"/>
                </a:lnTo>
                <a:lnTo>
                  <a:pt x="154" y="20"/>
                </a:lnTo>
                <a:lnTo>
                  <a:pt x="134" y="26"/>
                </a:lnTo>
                <a:lnTo>
                  <a:pt x="115" y="32"/>
                </a:lnTo>
                <a:lnTo>
                  <a:pt x="96" y="39"/>
                </a:lnTo>
                <a:lnTo>
                  <a:pt x="77" y="46"/>
                </a:lnTo>
                <a:lnTo>
                  <a:pt x="60" y="53"/>
                </a:lnTo>
                <a:lnTo>
                  <a:pt x="42" y="61"/>
                </a:lnTo>
                <a:lnTo>
                  <a:pt x="26" y="71"/>
                </a:lnTo>
                <a:lnTo>
                  <a:pt x="10" y="80"/>
                </a:lnTo>
                <a:lnTo>
                  <a:pt x="4" y="86"/>
                </a:lnTo>
                <a:lnTo>
                  <a:pt x="0" y="93"/>
                </a:lnTo>
                <a:lnTo>
                  <a:pt x="0" y="101"/>
                </a:lnTo>
                <a:lnTo>
                  <a:pt x="2" y="109"/>
                </a:lnTo>
                <a:lnTo>
                  <a:pt x="9" y="115"/>
                </a:lnTo>
                <a:lnTo>
                  <a:pt x="17" y="118"/>
                </a:lnTo>
                <a:lnTo>
                  <a:pt x="26" y="118"/>
                </a:lnTo>
                <a:lnTo>
                  <a:pt x="34" y="115"/>
                </a:lnTo>
                <a:lnTo>
                  <a:pt x="49" y="107"/>
                </a:lnTo>
                <a:lnTo>
                  <a:pt x="64" y="99"/>
                </a:lnTo>
                <a:lnTo>
                  <a:pt x="80" y="92"/>
                </a:lnTo>
                <a:lnTo>
                  <a:pt x="96" y="85"/>
                </a:lnTo>
                <a:lnTo>
                  <a:pt x="114" y="78"/>
                </a:lnTo>
                <a:lnTo>
                  <a:pt x="131" y="72"/>
                </a:lnTo>
                <a:lnTo>
                  <a:pt x="149" y="67"/>
                </a:lnTo>
                <a:lnTo>
                  <a:pt x="167" y="61"/>
                </a:lnTo>
                <a:lnTo>
                  <a:pt x="186" y="58"/>
                </a:lnTo>
                <a:lnTo>
                  <a:pt x="205" y="53"/>
                </a:lnTo>
                <a:lnTo>
                  <a:pt x="225" y="51"/>
                </a:lnTo>
                <a:lnTo>
                  <a:pt x="244" y="47"/>
                </a:lnTo>
                <a:lnTo>
                  <a:pt x="264" y="45"/>
                </a:lnTo>
                <a:lnTo>
                  <a:pt x="285" y="44"/>
                </a:lnTo>
                <a:lnTo>
                  <a:pt x="305" y="43"/>
                </a:lnTo>
                <a:lnTo>
                  <a:pt x="325" y="43"/>
                </a:lnTo>
                <a:lnTo>
                  <a:pt x="334" y="41"/>
                </a:lnTo>
                <a:lnTo>
                  <a:pt x="341" y="37"/>
                </a:lnTo>
                <a:lnTo>
                  <a:pt x="346" y="30"/>
                </a:lnTo>
                <a:lnTo>
                  <a:pt x="348" y="22"/>
                </a:lnTo>
                <a:lnTo>
                  <a:pt x="346" y="13"/>
                </a:lnTo>
                <a:lnTo>
                  <a:pt x="341" y="6"/>
                </a:lnTo>
                <a:lnTo>
                  <a:pt x="334" y="2"/>
                </a:lnTo>
                <a:lnTo>
                  <a:pt x="3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9" name="Freeform 20"/>
          <p:cNvSpPr>
            <a:spLocks/>
          </p:cNvSpPr>
          <p:nvPr/>
        </p:nvSpPr>
        <p:spPr bwMode="auto">
          <a:xfrm>
            <a:off x="627063" y="1323975"/>
            <a:ext cx="609600" cy="190500"/>
          </a:xfrm>
          <a:custGeom>
            <a:avLst/>
            <a:gdLst>
              <a:gd name="T0" fmla="*/ 2147483647 w 354"/>
              <a:gd name="T1" fmla="*/ 2147483647 h 120"/>
              <a:gd name="T2" fmla="*/ 2147483647 w 354"/>
              <a:gd name="T3" fmla="*/ 2147483647 h 120"/>
              <a:gd name="T4" fmla="*/ 2147483647 w 354"/>
              <a:gd name="T5" fmla="*/ 2147483647 h 120"/>
              <a:gd name="T6" fmla="*/ 2147483647 w 354"/>
              <a:gd name="T7" fmla="*/ 2147483647 h 120"/>
              <a:gd name="T8" fmla="*/ 2147483647 w 354"/>
              <a:gd name="T9" fmla="*/ 2147483647 h 120"/>
              <a:gd name="T10" fmla="*/ 2147483647 w 354"/>
              <a:gd name="T11" fmla="*/ 2147483647 h 120"/>
              <a:gd name="T12" fmla="*/ 2147483647 w 354"/>
              <a:gd name="T13" fmla="*/ 2147483647 h 120"/>
              <a:gd name="T14" fmla="*/ 2147483647 w 354"/>
              <a:gd name="T15" fmla="*/ 2147483647 h 120"/>
              <a:gd name="T16" fmla="*/ 2147483647 w 354"/>
              <a:gd name="T17" fmla="*/ 2147483647 h 120"/>
              <a:gd name="T18" fmla="*/ 2147483647 w 354"/>
              <a:gd name="T19" fmla="*/ 2147483647 h 120"/>
              <a:gd name="T20" fmla="*/ 2147483647 w 354"/>
              <a:gd name="T21" fmla="*/ 2147483647 h 120"/>
              <a:gd name="T22" fmla="*/ 2147483647 w 354"/>
              <a:gd name="T23" fmla="*/ 2147483647 h 120"/>
              <a:gd name="T24" fmla="*/ 2147483647 w 354"/>
              <a:gd name="T25" fmla="*/ 2147483647 h 120"/>
              <a:gd name="T26" fmla="*/ 2147483647 w 354"/>
              <a:gd name="T27" fmla="*/ 2147483647 h 120"/>
              <a:gd name="T28" fmla="*/ 2147483647 w 354"/>
              <a:gd name="T29" fmla="*/ 2147483647 h 120"/>
              <a:gd name="T30" fmla="*/ 2147483647 w 354"/>
              <a:gd name="T31" fmla="*/ 2147483647 h 120"/>
              <a:gd name="T32" fmla="*/ 2147483647 w 354"/>
              <a:gd name="T33" fmla="*/ 2147483647 h 120"/>
              <a:gd name="T34" fmla="*/ 2147483647 w 354"/>
              <a:gd name="T35" fmla="*/ 2147483647 h 120"/>
              <a:gd name="T36" fmla="*/ 2147483647 w 354"/>
              <a:gd name="T37" fmla="*/ 2147483647 h 120"/>
              <a:gd name="T38" fmla="*/ 2147483647 w 354"/>
              <a:gd name="T39" fmla="*/ 2147483647 h 120"/>
              <a:gd name="T40" fmla="*/ 2147483647 w 354"/>
              <a:gd name="T41" fmla="*/ 2147483647 h 120"/>
              <a:gd name="T42" fmla="*/ 2147483647 w 354"/>
              <a:gd name="T43" fmla="*/ 2147483647 h 120"/>
              <a:gd name="T44" fmla="*/ 2147483647 w 354"/>
              <a:gd name="T45" fmla="*/ 2147483647 h 120"/>
              <a:gd name="T46" fmla="*/ 2147483647 w 354"/>
              <a:gd name="T47" fmla="*/ 2147483647 h 120"/>
              <a:gd name="T48" fmla="*/ 2147483647 w 354"/>
              <a:gd name="T49" fmla="*/ 2147483647 h 120"/>
              <a:gd name="T50" fmla="*/ 2147483647 w 354"/>
              <a:gd name="T51" fmla="*/ 2147483647 h 120"/>
              <a:gd name="T52" fmla="*/ 2147483647 w 354"/>
              <a:gd name="T53" fmla="*/ 2147483647 h 120"/>
              <a:gd name="T54" fmla="*/ 2147483647 w 354"/>
              <a:gd name="T55" fmla="*/ 2147483647 h 120"/>
              <a:gd name="T56" fmla="*/ 2147483647 w 354"/>
              <a:gd name="T57" fmla="*/ 2147483647 h 120"/>
              <a:gd name="T58" fmla="*/ 2147483647 w 354"/>
              <a:gd name="T59" fmla="*/ 2147483647 h 120"/>
              <a:gd name="T60" fmla="*/ 2147483647 w 354"/>
              <a:gd name="T61" fmla="*/ 2147483647 h 120"/>
              <a:gd name="T62" fmla="*/ 2147483647 w 354"/>
              <a:gd name="T63" fmla="*/ 2147483647 h 120"/>
              <a:gd name="T64" fmla="*/ 2147483647 w 354"/>
              <a:gd name="T65" fmla="*/ 2147483647 h 120"/>
              <a:gd name="T66" fmla="*/ 2147483647 w 354"/>
              <a:gd name="T67" fmla="*/ 2147483647 h 120"/>
              <a:gd name="T68" fmla="*/ 2147483647 w 354"/>
              <a:gd name="T69" fmla="*/ 2147483647 h 120"/>
              <a:gd name="T70" fmla="*/ 2147483647 w 354"/>
              <a:gd name="T71" fmla="*/ 2147483647 h 120"/>
              <a:gd name="T72" fmla="*/ 2147483647 w 354"/>
              <a:gd name="T73" fmla="*/ 2147483647 h 120"/>
              <a:gd name="T74" fmla="*/ 2147483647 w 354"/>
              <a:gd name="T75" fmla="*/ 2147483647 h 120"/>
              <a:gd name="T76" fmla="*/ 2147483647 w 354"/>
              <a:gd name="T77" fmla="*/ 2147483647 h 120"/>
              <a:gd name="T78" fmla="*/ 2147483647 w 354"/>
              <a:gd name="T79" fmla="*/ 0 h 120"/>
              <a:gd name="T80" fmla="*/ 2147483647 w 354"/>
              <a:gd name="T81" fmla="*/ 0 h 120"/>
              <a:gd name="T82" fmla="*/ 2147483647 w 354"/>
              <a:gd name="T83" fmla="*/ 2147483647 h 120"/>
              <a:gd name="T84" fmla="*/ 2147483647 w 354"/>
              <a:gd name="T85" fmla="*/ 2147483647 h 120"/>
              <a:gd name="T86" fmla="*/ 2147483647 w 354"/>
              <a:gd name="T87" fmla="*/ 2147483647 h 120"/>
              <a:gd name="T88" fmla="*/ 0 w 354"/>
              <a:gd name="T89" fmla="*/ 2147483647 h 120"/>
              <a:gd name="T90" fmla="*/ 2147483647 w 354"/>
              <a:gd name="T91" fmla="*/ 2147483647 h 120"/>
              <a:gd name="T92" fmla="*/ 2147483647 w 354"/>
              <a:gd name="T93" fmla="*/ 2147483647 h 120"/>
              <a:gd name="T94" fmla="*/ 2147483647 w 354"/>
              <a:gd name="T95" fmla="*/ 2147483647 h 120"/>
              <a:gd name="T96" fmla="*/ 2147483647 w 354"/>
              <a:gd name="T97" fmla="*/ 2147483647 h 1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54"/>
              <a:gd name="T148" fmla="*/ 0 h 120"/>
              <a:gd name="T149" fmla="*/ 354 w 354"/>
              <a:gd name="T150" fmla="*/ 120 h 1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54" h="120">
                <a:moveTo>
                  <a:pt x="22" y="42"/>
                </a:moveTo>
                <a:lnTo>
                  <a:pt x="43" y="42"/>
                </a:lnTo>
                <a:lnTo>
                  <a:pt x="65" y="43"/>
                </a:lnTo>
                <a:lnTo>
                  <a:pt x="85" y="44"/>
                </a:lnTo>
                <a:lnTo>
                  <a:pt x="105" y="46"/>
                </a:lnTo>
                <a:lnTo>
                  <a:pt x="126" y="50"/>
                </a:lnTo>
                <a:lnTo>
                  <a:pt x="145" y="52"/>
                </a:lnTo>
                <a:lnTo>
                  <a:pt x="165" y="57"/>
                </a:lnTo>
                <a:lnTo>
                  <a:pt x="184" y="62"/>
                </a:lnTo>
                <a:lnTo>
                  <a:pt x="202" y="66"/>
                </a:lnTo>
                <a:lnTo>
                  <a:pt x="221" y="72"/>
                </a:lnTo>
                <a:lnTo>
                  <a:pt x="239" y="78"/>
                </a:lnTo>
                <a:lnTo>
                  <a:pt x="256" y="85"/>
                </a:lnTo>
                <a:lnTo>
                  <a:pt x="272" y="92"/>
                </a:lnTo>
                <a:lnTo>
                  <a:pt x="289" y="99"/>
                </a:lnTo>
                <a:lnTo>
                  <a:pt x="304" y="109"/>
                </a:lnTo>
                <a:lnTo>
                  <a:pt x="319" y="117"/>
                </a:lnTo>
                <a:lnTo>
                  <a:pt x="327" y="120"/>
                </a:lnTo>
                <a:lnTo>
                  <a:pt x="336" y="120"/>
                </a:lnTo>
                <a:lnTo>
                  <a:pt x="344" y="118"/>
                </a:lnTo>
                <a:lnTo>
                  <a:pt x="350" y="112"/>
                </a:lnTo>
                <a:lnTo>
                  <a:pt x="354" y="104"/>
                </a:lnTo>
                <a:lnTo>
                  <a:pt x="354" y="96"/>
                </a:lnTo>
                <a:lnTo>
                  <a:pt x="350" y="89"/>
                </a:lnTo>
                <a:lnTo>
                  <a:pt x="344" y="83"/>
                </a:lnTo>
                <a:lnTo>
                  <a:pt x="327" y="73"/>
                </a:lnTo>
                <a:lnTo>
                  <a:pt x="311" y="64"/>
                </a:lnTo>
                <a:lnTo>
                  <a:pt x="294" y="56"/>
                </a:lnTo>
                <a:lnTo>
                  <a:pt x="276" y="48"/>
                </a:lnTo>
                <a:lnTo>
                  <a:pt x="257" y="41"/>
                </a:lnTo>
                <a:lnTo>
                  <a:pt x="237" y="34"/>
                </a:lnTo>
                <a:lnTo>
                  <a:pt x="217" y="27"/>
                </a:lnTo>
                <a:lnTo>
                  <a:pt x="197" y="22"/>
                </a:lnTo>
                <a:lnTo>
                  <a:pt x="176" y="16"/>
                </a:lnTo>
                <a:lnTo>
                  <a:pt x="156" y="12"/>
                </a:lnTo>
                <a:lnTo>
                  <a:pt x="134" y="8"/>
                </a:lnTo>
                <a:lnTo>
                  <a:pt x="112" y="5"/>
                </a:lnTo>
                <a:lnTo>
                  <a:pt x="90" y="3"/>
                </a:lnTo>
                <a:lnTo>
                  <a:pt x="67" y="1"/>
                </a:lnTo>
                <a:lnTo>
                  <a:pt x="45" y="0"/>
                </a:lnTo>
                <a:lnTo>
                  <a:pt x="22" y="0"/>
                </a:lnTo>
                <a:lnTo>
                  <a:pt x="13" y="1"/>
                </a:lnTo>
                <a:lnTo>
                  <a:pt x="6" y="5"/>
                </a:lnTo>
                <a:lnTo>
                  <a:pt x="1" y="12"/>
                </a:lnTo>
                <a:lnTo>
                  <a:pt x="0" y="21"/>
                </a:lnTo>
                <a:lnTo>
                  <a:pt x="1" y="29"/>
                </a:lnTo>
                <a:lnTo>
                  <a:pt x="6" y="36"/>
                </a:lnTo>
                <a:lnTo>
                  <a:pt x="13" y="41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0" name="Freeform 21"/>
          <p:cNvSpPr>
            <a:spLocks/>
          </p:cNvSpPr>
          <p:nvPr/>
        </p:nvSpPr>
        <p:spPr bwMode="auto">
          <a:xfrm>
            <a:off x="1817688" y="1833563"/>
            <a:ext cx="115887" cy="133350"/>
          </a:xfrm>
          <a:custGeom>
            <a:avLst/>
            <a:gdLst>
              <a:gd name="T0" fmla="*/ 2147483647 w 67"/>
              <a:gd name="T1" fmla="*/ 2147483647 h 84"/>
              <a:gd name="T2" fmla="*/ 2147483647 w 67"/>
              <a:gd name="T3" fmla="*/ 2147483647 h 84"/>
              <a:gd name="T4" fmla="*/ 2147483647 w 67"/>
              <a:gd name="T5" fmla="*/ 2147483647 h 84"/>
              <a:gd name="T6" fmla="*/ 2147483647 w 67"/>
              <a:gd name="T7" fmla="*/ 2147483647 h 84"/>
              <a:gd name="T8" fmla="*/ 2147483647 w 67"/>
              <a:gd name="T9" fmla="*/ 2147483647 h 84"/>
              <a:gd name="T10" fmla="*/ 2147483647 w 67"/>
              <a:gd name="T11" fmla="*/ 2147483647 h 84"/>
              <a:gd name="T12" fmla="*/ 2147483647 w 67"/>
              <a:gd name="T13" fmla="*/ 2147483647 h 84"/>
              <a:gd name="T14" fmla="*/ 2147483647 w 67"/>
              <a:gd name="T15" fmla="*/ 2147483647 h 84"/>
              <a:gd name="T16" fmla="*/ 2147483647 w 67"/>
              <a:gd name="T17" fmla="*/ 2147483647 h 84"/>
              <a:gd name="T18" fmla="*/ 2147483647 w 67"/>
              <a:gd name="T19" fmla="*/ 2147483647 h 84"/>
              <a:gd name="T20" fmla="*/ 2147483647 w 67"/>
              <a:gd name="T21" fmla="*/ 2147483647 h 84"/>
              <a:gd name="T22" fmla="*/ 2147483647 w 67"/>
              <a:gd name="T23" fmla="*/ 2147483647 h 84"/>
              <a:gd name="T24" fmla="*/ 2147483647 w 67"/>
              <a:gd name="T25" fmla="*/ 2147483647 h 84"/>
              <a:gd name="T26" fmla="*/ 2147483647 w 67"/>
              <a:gd name="T27" fmla="*/ 2147483647 h 84"/>
              <a:gd name="T28" fmla="*/ 2147483647 w 67"/>
              <a:gd name="T29" fmla="*/ 2147483647 h 84"/>
              <a:gd name="T30" fmla="*/ 2147483647 w 67"/>
              <a:gd name="T31" fmla="*/ 2147483647 h 84"/>
              <a:gd name="T32" fmla="*/ 2147483647 w 67"/>
              <a:gd name="T33" fmla="*/ 0 h 84"/>
              <a:gd name="T34" fmla="*/ 2147483647 w 67"/>
              <a:gd name="T35" fmla="*/ 2147483647 h 84"/>
              <a:gd name="T36" fmla="*/ 2147483647 w 67"/>
              <a:gd name="T37" fmla="*/ 2147483647 h 84"/>
              <a:gd name="T38" fmla="*/ 2147483647 w 67"/>
              <a:gd name="T39" fmla="*/ 2147483647 h 84"/>
              <a:gd name="T40" fmla="*/ 0 w 67"/>
              <a:gd name="T41" fmla="*/ 2147483647 h 84"/>
              <a:gd name="T42" fmla="*/ 2147483647 w 67"/>
              <a:gd name="T43" fmla="*/ 2147483647 h 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"/>
              <a:gd name="T67" fmla="*/ 0 h 84"/>
              <a:gd name="T68" fmla="*/ 67 w 67"/>
              <a:gd name="T69" fmla="*/ 84 h 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" h="84">
                <a:moveTo>
                  <a:pt x="26" y="84"/>
                </a:moveTo>
                <a:lnTo>
                  <a:pt x="31" y="83"/>
                </a:lnTo>
                <a:lnTo>
                  <a:pt x="36" y="83"/>
                </a:lnTo>
                <a:lnTo>
                  <a:pt x="41" y="82"/>
                </a:lnTo>
                <a:lnTo>
                  <a:pt x="47" y="81"/>
                </a:lnTo>
                <a:lnTo>
                  <a:pt x="52" y="79"/>
                </a:lnTo>
                <a:lnTo>
                  <a:pt x="57" y="79"/>
                </a:lnTo>
                <a:lnTo>
                  <a:pt x="62" y="78"/>
                </a:lnTo>
                <a:lnTo>
                  <a:pt x="67" y="78"/>
                </a:lnTo>
                <a:lnTo>
                  <a:pt x="60" y="68"/>
                </a:lnTo>
                <a:lnTo>
                  <a:pt x="53" y="57"/>
                </a:lnTo>
                <a:lnTo>
                  <a:pt x="47" y="47"/>
                </a:lnTo>
                <a:lnTo>
                  <a:pt x="41" y="36"/>
                </a:lnTo>
                <a:lnTo>
                  <a:pt x="35" y="27"/>
                </a:lnTo>
                <a:lnTo>
                  <a:pt x="28" y="17"/>
                </a:lnTo>
                <a:lnTo>
                  <a:pt x="23" y="8"/>
                </a:lnTo>
                <a:lnTo>
                  <a:pt x="17" y="0"/>
                </a:lnTo>
                <a:lnTo>
                  <a:pt x="13" y="1"/>
                </a:lnTo>
                <a:lnTo>
                  <a:pt x="8" y="1"/>
                </a:lnTo>
                <a:lnTo>
                  <a:pt x="5" y="1"/>
                </a:lnTo>
                <a:lnTo>
                  <a:pt x="0" y="2"/>
                </a:lnTo>
                <a:lnTo>
                  <a:pt x="26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1" name="Freeform 22"/>
          <p:cNvSpPr>
            <a:spLocks/>
          </p:cNvSpPr>
          <p:nvPr/>
        </p:nvSpPr>
        <p:spPr bwMode="auto">
          <a:xfrm>
            <a:off x="661988" y="1822450"/>
            <a:ext cx="112712" cy="134938"/>
          </a:xfrm>
          <a:custGeom>
            <a:avLst/>
            <a:gdLst>
              <a:gd name="T0" fmla="*/ 2147483647 w 65"/>
              <a:gd name="T1" fmla="*/ 2147483647 h 85"/>
              <a:gd name="T2" fmla="*/ 2147483647 w 65"/>
              <a:gd name="T3" fmla="*/ 2147483647 h 85"/>
              <a:gd name="T4" fmla="*/ 2147483647 w 65"/>
              <a:gd name="T5" fmla="*/ 0 h 85"/>
              <a:gd name="T6" fmla="*/ 2147483647 w 65"/>
              <a:gd name="T7" fmla="*/ 0 h 85"/>
              <a:gd name="T8" fmla="*/ 2147483647 w 65"/>
              <a:gd name="T9" fmla="*/ 0 h 85"/>
              <a:gd name="T10" fmla="*/ 2147483647 w 65"/>
              <a:gd name="T11" fmla="*/ 0 h 85"/>
              <a:gd name="T12" fmla="*/ 0 w 65"/>
              <a:gd name="T13" fmla="*/ 2147483647 h 85"/>
              <a:gd name="T14" fmla="*/ 0 w 65"/>
              <a:gd name="T15" fmla="*/ 2147483647 h 85"/>
              <a:gd name="T16" fmla="*/ 2147483647 w 65"/>
              <a:gd name="T17" fmla="*/ 2147483647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2147483647 w 65"/>
              <a:gd name="T35" fmla="*/ 2147483647 h 85"/>
              <a:gd name="T36" fmla="*/ 2147483647 w 65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5"/>
              <a:gd name="T58" fmla="*/ 0 h 85"/>
              <a:gd name="T59" fmla="*/ 65 w 65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5" h="85">
                <a:moveTo>
                  <a:pt x="65" y="85"/>
                </a:moveTo>
                <a:lnTo>
                  <a:pt x="59" y="1"/>
                </a:lnTo>
                <a:lnTo>
                  <a:pt x="52" y="0"/>
                </a:lnTo>
                <a:lnTo>
                  <a:pt x="47" y="0"/>
                </a:lnTo>
                <a:lnTo>
                  <a:pt x="41" y="0"/>
                </a:lnTo>
                <a:lnTo>
                  <a:pt x="35" y="0"/>
                </a:lnTo>
                <a:lnTo>
                  <a:pt x="0" y="83"/>
                </a:lnTo>
                <a:lnTo>
                  <a:pt x="1" y="83"/>
                </a:lnTo>
                <a:lnTo>
                  <a:pt x="9" y="83"/>
                </a:lnTo>
                <a:lnTo>
                  <a:pt x="17" y="83"/>
                </a:lnTo>
                <a:lnTo>
                  <a:pt x="25" y="83"/>
                </a:lnTo>
                <a:lnTo>
                  <a:pt x="34" y="84"/>
                </a:lnTo>
                <a:lnTo>
                  <a:pt x="41" y="84"/>
                </a:lnTo>
                <a:lnTo>
                  <a:pt x="49" y="84"/>
                </a:lnTo>
                <a:lnTo>
                  <a:pt x="57" y="85"/>
                </a:lnTo>
                <a:lnTo>
                  <a:pt x="65" y="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2" name="Freeform 23"/>
          <p:cNvSpPr>
            <a:spLocks/>
          </p:cNvSpPr>
          <p:nvPr/>
        </p:nvSpPr>
        <p:spPr bwMode="auto">
          <a:xfrm>
            <a:off x="377825" y="981075"/>
            <a:ext cx="1947863" cy="1195388"/>
          </a:xfrm>
          <a:custGeom>
            <a:avLst/>
            <a:gdLst>
              <a:gd name="T0" fmla="*/ 2147483647 w 1131"/>
              <a:gd name="T1" fmla="*/ 2147483647 h 753"/>
              <a:gd name="T2" fmla="*/ 2147483647 w 1131"/>
              <a:gd name="T3" fmla="*/ 0 h 753"/>
              <a:gd name="T4" fmla="*/ 2147483647 w 1131"/>
              <a:gd name="T5" fmla="*/ 2147483647 h 753"/>
              <a:gd name="T6" fmla="*/ 2147483647 w 1131"/>
              <a:gd name="T7" fmla="*/ 2147483647 h 753"/>
              <a:gd name="T8" fmla="*/ 2147483647 w 1131"/>
              <a:gd name="T9" fmla="*/ 2147483647 h 753"/>
              <a:gd name="T10" fmla="*/ 2147483647 w 1131"/>
              <a:gd name="T11" fmla="*/ 2147483647 h 753"/>
              <a:gd name="T12" fmla="*/ 2147483647 w 1131"/>
              <a:gd name="T13" fmla="*/ 2147483647 h 753"/>
              <a:gd name="T14" fmla="*/ 2147483647 w 1131"/>
              <a:gd name="T15" fmla="*/ 2147483647 h 753"/>
              <a:gd name="T16" fmla="*/ 2147483647 w 1131"/>
              <a:gd name="T17" fmla="*/ 2147483647 h 753"/>
              <a:gd name="T18" fmla="*/ 2147483647 w 1131"/>
              <a:gd name="T19" fmla="*/ 2147483647 h 753"/>
              <a:gd name="T20" fmla="*/ 2147483647 w 1131"/>
              <a:gd name="T21" fmla="*/ 2147483647 h 753"/>
              <a:gd name="T22" fmla="*/ 2147483647 w 1131"/>
              <a:gd name="T23" fmla="*/ 2147483647 h 753"/>
              <a:gd name="T24" fmla="*/ 0 w 1131"/>
              <a:gd name="T25" fmla="*/ 2147483647 h 753"/>
              <a:gd name="T26" fmla="*/ 2147483647 w 1131"/>
              <a:gd name="T27" fmla="*/ 2147483647 h 753"/>
              <a:gd name="T28" fmla="*/ 2147483647 w 1131"/>
              <a:gd name="T29" fmla="*/ 2147483647 h 753"/>
              <a:gd name="T30" fmla="*/ 2147483647 w 1131"/>
              <a:gd name="T31" fmla="*/ 2147483647 h 753"/>
              <a:gd name="T32" fmla="*/ 2147483647 w 1131"/>
              <a:gd name="T33" fmla="*/ 2147483647 h 753"/>
              <a:gd name="T34" fmla="*/ 2147483647 w 1131"/>
              <a:gd name="T35" fmla="*/ 2147483647 h 753"/>
              <a:gd name="T36" fmla="*/ 2147483647 w 1131"/>
              <a:gd name="T37" fmla="*/ 2147483647 h 753"/>
              <a:gd name="T38" fmla="*/ 2147483647 w 1131"/>
              <a:gd name="T39" fmla="*/ 2147483647 h 753"/>
              <a:gd name="T40" fmla="*/ 2147483647 w 1131"/>
              <a:gd name="T41" fmla="*/ 2147483647 h 753"/>
              <a:gd name="T42" fmla="*/ 2147483647 w 1131"/>
              <a:gd name="T43" fmla="*/ 2147483647 h 753"/>
              <a:gd name="T44" fmla="*/ 2147483647 w 1131"/>
              <a:gd name="T45" fmla="*/ 2147483647 h 753"/>
              <a:gd name="T46" fmla="*/ 2147483647 w 1131"/>
              <a:gd name="T47" fmla="*/ 2147483647 h 753"/>
              <a:gd name="T48" fmla="*/ 2147483647 w 1131"/>
              <a:gd name="T49" fmla="*/ 2147483647 h 753"/>
              <a:gd name="T50" fmla="*/ 2147483647 w 1131"/>
              <a:gd name="T51" fmla="*/ 2147483647 h 753"/>
              <a:gd name="T52" fmla="*/ 2147483647 w 1131"/>
              <a:gd name="T53" fmla="*/ 2147483647 h 753"/>
              <a:gd name="T54" fmla="*/ 2147483647 w 1131"/>
              <a:gd name="T55" fmla="*/ 2147483647 h 753"/>
              <a:gd name="T56" fmla="*/ 2147483647 w 1131"/>
              <a:gd name="T57" fmla="*/ 2147483647 h 753"/>
              <a:gd name="T58" fmla="*/ 2147483647 w 1131"/>
              <a:gd name="T59" fmla="*/ 2147483647 h 753"/>
              <a:gd name="T60" fmla="*/ 2147483647 w 1131"/>
              <a:gd name="T61" fmla="*/ 2147483647 h 753"/>
              <a:gd name="T62" fmla="*/ 2147483647 w 1131"/>
              <a:gd name="T63" fmla="*/ 2147483647 h 753"/>
              <a:gd name="T64" fmla="*/ 2147483647 w 1131"/>
              <a:gd name="T65" fmla="*/ 2147483647 h 753"/>
              <a:gd name="T66" fmla="*/ 2147483647 w 1131"/>
              <a:gd name="T67" fmla="*/ 2147483647 h 753"/>
              <a:gd name="T68" fmla="*/ 2147483647 w 1131"/>
              <a:gd name="T69" fmla="*/ 2147483647 h 753"/>
              <a:gd name="T70" fmla="*/ 2147483647 w 1131"/>
              <a:gd name="T71" fmla="*/ 2147483647 h 753"/>
              <a:gd name="T72" fmla="*/ 2147483647 w 1131"/>
              <a:gd name="T73" fmla="*/ 2147483647 h 753"/>
              <a:gd name="T74" fmla="*/ 2147483647 w 1131"/>
              <a:gd name="T75" fmla="*/ 2147483647 h 753"/>
              <a:gd name="T76" fmla="*/ 2147483647 w 1131"/>
              <a:gd name="T77" fmla="*/ 2147483647 h 753"/>
              <a:gd name="T78" fmla="*/ 2147483647 w 1131"/>
              <a:gd name="T79" fmla="*/ 2147483647 h 753"/>
              <a:gd name="T80" fmla="*/ 2147483647 w 1131"/>
              <a:gd name="T81" fmla="*/ 2147483647 h 753"/>
              <a:gd name="T82" fmla="*/ 2147483647 w 1131"/>
              <a:gd name="T83" fmla="*/ 2147483647 h 753"/>
              <a:gd name="T84" fmla="*/ 2147483647 w 1131"/>
              <a:gd name="T85" fmla="*/ 2147483647 h 753"/>
              <a:gd name="T86" fmla="*/ 2147483647 w 1131"/>
              <a:gd name="T87" fmla="*/ 2147483647 h 753"/>
              <a:gd name="T88" fmla="*/ 2147483647 w 1131"/>
              <a:gd name="T89" fmla="*/ 2147483647 h 753"/>
              <a:gd name="T90" fmla="*/ 2147483647 w 1131"/>
              <a:gd name="T91" fmla="*/ 2147483647 h 753"/>
              <a:gd name="T92" fmla="*/ 2147483647 w 1131"/>
              <a:gd name="T93" fmla="*/ 2147483647 h 753"/>
              <a:gd name="T94" fmla="*/ 2147483647 w 1131"/>
              <a:gd name="T95" fmla="*/ 2147483647 h 753"/>
              <a:gd name="T96" fmla="*/ 2147483647 w 1131"/>
              <a:gd name="T97" fmla="*/ 2147483647 h 753"/>
              <a:gd name="T98" fmla="*/ 2147483647 w 1131"/>
              <a:gd name="T99" fmla="*/ 2147483647 h 753"/>
              <a:gd name="T100" fmla="*/ 2147483647 w 1131"/>
              <a:gd name="T101" fmla="*/ 2147483647 h 7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1"/>
              <a:gd name="T154" fmla="*/ 0 h 753"/>
              <a:gd name="T155" fmla="*/ 1131 w 1131"/>
              <a:gd name="T156" fmla="*/ 753 h 75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1" h="753">
                <a:moveTo>
                  <a:pt x="1094" y="12"/>
                </a:moveTo>
                <a:lnTo>
                  <a:pt x="1078" y="9"/>
                </a:lnTo>
                <a:lnTo>
                  <a:pt x="1062" y="6"/>
                </a:lnTo>
                <a:lnTo>
                  <a:pt x="1046" y="5"/>
                </a:lnTo>
                <a:lnTo>
                  <a:pt x="1029" y="2"/>
                </a:lnTo>
                <a:lnTo>
                  <a:pt x="1012" y="1"/>
                </a:lnTo>
                <a:lnTo>
                  <a:pt x="996" y="1"/>
                </a:lnTo>
                <a:lnTo>
                  <a:pt x="978" y="0"/>
                </a:lnTo>
                <a:lnTo>
                  <a:pt x="962" y="0"/>
                </a:lnTo>
                <a:lnTo>
                  <a:pt x="932" y="1"/>
                </a:lnTo>
                <a:lnTo>
                  <a:pt x="901" y="2"/>
                </a:lnTo>
                <a:lnTo>
                  <a:pt x="872" y="6"/>
                </a:lnTo>
                <a:lnTo>
                  <a:pt x="842" y="9"/>
                </a:lnTo>
                <a:lnTo>
                  <a:pt x="814" y="15"/>
                </a:lnTo>
                <a:lnTo>
                  <a:pt x="785" y="21"/>
                </a:lnTo>
                <a:lnTo>
                  <a:pt x="759" y="29"/>
                </a:lnTo>
                <a:lnTo>
                  <a:pt x="733" y="37"/>
                </a:lnTo>
                <a:lnTo>
                  <a:pt x="708" y="47"/>
                </a:lnTo>
                <a:lnTo>
                  <a:pt x="684" y="57"/>
                </a:lnTo>
                <a:lnTo>
                  <a:pt x="660" y="69"/>
                </a:lnTo>
                <a:lnTo>
                  <a:pt x="639" y="81"/>
                </a:lnTo>
                <a:lnTo>
                  <a:pt x="618" y="94"/>
                </a:lnTo>
                <a:lnTo>
                  <a:pt x="599" y="108"/>
                </a:lnTo>
                <a:lnTo>
                  <a:pt x="580" y="123"/>
                </a:lnTo>
                <a:lnTo>
                  <a:pt x="564" y="138"/>
                </a:lnTo>
                <a:lnTo>
                  <a:pt x="548" y="123"/>
                </a:lnTo>
                <a:lnTo>
                  <a:pt x="530" y="108"/>
                </a:lnTo>
                <a:lnTo>
                  <a:pt x="510" y="94"/>
                </a:lnTo>
                <a:lnTo>
                  <a:pt x="490" y="81"/>
                </a:lnTo>
                <a:lnTo>
                  <a:pt x="469" y="69"/>
                </a:lnTo>
                <a:lnTo>
                  <a:pt x="445" y="57"/>
                </a:lnTo>
                <a:lnTo>
                  <a:pt x="421" y="47"/>
                </a:lnTo>
                <a:lnTo>
                  <a:pt x="396" y="37"/>
                </a:lnTo>
                <a:lnTo>
                  <a:pt x="370" y="29"/>
                </a:lnTo>
                <a:lnTo>
                  <a:pt x="343" y="21"/>
                </a:lnTo>
                <a:lnTo>
                  <a:pt x="315" y="15"/>
                </a:lnTo>
                <a:lnTo>
                  <a:pt x="286" y="9"/>
                </a:lnTo>
                <a:lnTo>
                  <a:pt x="258" y="6"/>
                </a:lnTo>
                <a:lnTo>
                  <a:pt x="228" y="2"/>
                </a:lnTo>
                <a:lnTo>
                  <a:pt x="197" y="1"/>
                </a:lnTo>
                <a:lnTo>
                  <a:pt x="166" y="0"/>
                </a:lnTo>
                <a:lnTo>
                  <a:pt x="150" y="0"/>
                </a:lnTo>
                <a:lnTo>
                  <a:pt x="132" y="1"/>
                </a:lnTo>
                <a:lnTo>
                  <a:pt x="116" y="1"/>
                </a:lnTo>
                <a:lnTo>
                  <a:pt x="100" y="2"/>
                </a:lnTo>
                <a:lnTo>
                  <a:pt x="84" y="5"/>
                </a:lnTo>
                <a:lnTo>
                  <a:pt x="69" y="6"/>
                </a:lnTo>
                <a:lnTo>
                  <a:pt x="52" y="9"/>
                </a:lnTo>
                <a:lnTo>
                  <a:pt x="36" y="12"/>
                </a:lnTo>
                <a:lnTo>
                  <a:pt x="0" y="19"/>
                </a:lnTo>
                <a:lnTo>
                  <a:pt x="0" y="573"/>
                </a:lnTo>
                <a:lnTo>
                  <a:pt x="0" y="753"/>
                </a:lnTo>
                <a:lnTo>
                  <a:pt x="54" y="743"/>
                </a:lnTo>
                <a:lnTo>
                  <a:pt x="61" y="742"/>
                </a:lnTo>
                <a:lnTo>
                  <a:pt x="69" y="741"/>
                </a:lnTo>
                <a:lnTo>
                  <a:pt x="76" y="739"/>
                </a:lnTo>
                <a:lnTo>
                  <a:pt x="84" y="738"/>
                </a:lnTo>
                <a:lnTo>
                  <a:pt x="91" y="738"/>
                </a:lnTo>
                <a:lnTo>
                  <a:pt x="99" y="737"/>
                </a:lnTo>
                <a:lnTo>
                  <a:pt x="106" y="736"/>
                </a:lnTo>
                <a:lnTo>
                  <a:pt x="114" y="736"/>
                </a:lnTo>
                <a:lnTo>
                  <a:pt x="150" y="649"/>
                </a:lnTo>
                <a:lnTo>
                  <a:pt x="142" y="649"/>
                </a:lnTo>
                <a:lnTo>
                  <a:pt x="134" y="650"/>
                </a:lnTo>
                <a:lnTo>
                  <a:pt x="126" y="650"/>
                </a:lnTo>
                <a:lnTo>
                  <a:pt x="119" y="650"/>
                </a:lnTo>
                <a:lnTo>
                  <a:pt x="111" y="651"/>
                </a:lnTo>
                <a:lnTo>
                  <a:pt x="104" y="651"/>
                </a:lnTo>
                <a:lnTo>
                  <a:pt x="97" y="653"/>
                </a:lnTo>
                <a:lnTo>
                  <a:pt x="90" y="653"/>
                </a:lnTo>
                <a:lnTo>
                  <a:pt x="90" y="618"/>
                </a:lnTo>
                <a:lnTo>
                  <a:pt x="99" y="616"/>
                </a:lnTo>
                <a:lnTo>
                  <a:pt x="107" y="615"/>
                </a:lnTo>
                <a:lnTo>
                  <a:pt x="117" y="614"/>
                </a:lnTo>
                <a:lnTo>
                  <a:pt x="126" y="614"/>
                </a:lnTo>
                <a:lnTo>
                  <a:pt x="136" y="613"/>
                </a:lnTo>
                <a:lnTo>
                  <a:pt x="145" y="613"/>
                </a:lnTo>
                <a:lnTo>
                  <a:pt x="155" y="613"/>
                </a:lnTo>
                <a:lnTo>
                  <a:pt x="165" y="613"/>
                </a:lnTo>
                <a:lnTo>
                  <a:pt x="200" y="530"/>
                </a:lnTo>
                <a:lnTo>
                  <a:pt x="186" y="528"/>
                </a:lnTo>
                <a:lnTo>
                  <a:pt x="172" y="528"/>
                </a:lnTo>
                <a:lnTo>
                  <a:pt x="157" y="528"/>
                </a:lnTo>
                <a:lnTo>
                  <a:pt x="144" y="528"/>
                </a:lnTo>
                <a:lnTo>
                  <a:pt x="130" y="530"/>
                </a:lnTo>
                <a:lnTo>
                  <a:pt x="116" y="531"/>
                </a:lnTo>
                <a:lnTo>
                  <a:pt x="104" y="532"/>
                </a:lnTo>
                <a:lnTo>
                  <a:pt x="90" y="533"/>
                </a:lnTo>
                <a:lnTo>
                  <a:pt x="90" y="89"/>
                </a:lnTo>
                <a:lnTo>
                  <a:pt x="99" y="88"/>
                </a:lnTo>
                <a:lnTo>
                  <a:pt x="109" y="87"/>
                </a:lnTo>
                <a:lnTo>
                  <a:pt x="117" y="86"/>
                </a:lnTo>
                <a:lnTo>
                  <a:pt x="127" y="86"/>
                </a:lnTo>
                <a:lnTo>
                  <a:pt x="136" y="84"/>
                </a:lnTo>
                <a:lnTo>
                  <a:pt x="146" y="84"/>
                </a:lnTo>
                <a:lnTo>
                  <a:pt x="156" y="84"/>
                </a:lnTo>
                <a:lnTo>
                  <a:pt x="166" y="84"/>
                </a:lnTo>
                <a:lnTo>
                  <a:pt x="196" y="86"/>
                </a:lnTo>
                <a:lnTo>
                  <a:pt x="226" y="87"/>
                </a:lnTo>
                <a:lnTo>
                  <a:pt x="255" y="90"/>
                </a:lnTo>
                <a:lnTo>
                  <a:pt x="284" y="95"/>
                </a:lnTo>
                <a:lnTo>
                  <a:pt x="311" y="101"/>
                </a:lnTo>
                <a:lnTo>
                  <a:pt x="338" y="108"/>
                </a:lnTo>
                <a:lnTo>
                  <a:pt x="363" y="115"/>
                </a:lnTo>
                <a:lnTo>
                  <a:pt x="388" y="124"/>
                </a:lnTo>
                <a:lnTo>
                  <a:pt x="410" y="135"/>
                </a:lnTo>
                <a:lnTo>
                  <a:pt x="433" y="145"/>
                </a:lnTo>
                <a:lnTo>
                  <a:pt x="453" y="157"/>
                </a:lnTo>
                <a:lnTo>
                  <a:pt x="470" y="170"/>
                </a:lnTo>
                <a:lnTo>
                  <a:pt x="488" y="184"/>
                </a:lnTo>
                <a:lnTo>
                  <a:pt x="501" y="198"/>
                </a:lnTo>
                <a:lnTo>
                  <a:pt x="515" y="213"/>
                </a:lnTo>
                <a:lnTo>
                  <a:pt x="525" y="228"/>
                </a:lnTo>
                <a:lnTo>
                  <a:pt x="564" y="295"/>
                </a:lnTo>
                <a:lnTo>
                  <a:pt x="604" y="228"/>
                </a:lnTo>
                <a:lnTo>
                  <a:pt x="614" y="213"/>
                </a:lnTo>
                <a:lnTo>
                  <a:pt x="628" y="198"/>
                </a:lnTo>
                <a:lnTo>
                  <a:pt x="642" y="184"/>
                </a:lnTo>
                <a:lnTo>
                  <a:pt x="659" y="170"/>
                </a:lnTo>
                <a:lnTo>
                  <a:pt x="677" y="157"/>
                </a:lnTo>
                <a:lnTo>
                  <a:pt x="697" y="145"/>
                </a:lnTo>
                <a:lnTo>
                  <a:pt x="719" y="135"/>
                </a:lnTo>
                <a:lnTo>
                  <a:pt x="742" y="124"/>
                </a:lnTo>
                <a:lnTo>
                  <a:pt x="765" y="115"/>
                </a:lnTo>
                <a:lnTo>
                  <a:pt x="792" y="108"/>
                </a:lnTo>
                <a:lnTo>
                  <a:pt x="818" y="101"/>
                </a:lnTo>
                <a:lnTo>
                  <a:pt x="846" y="95"/>
                </a:lnTo>
                <a:lnTo>
                  <a:pt x="874" y="90"/>
                </a:lnTo>
                <a:lnTo>
                  <a:pt x="903" y="87"/>
                </a:lnTo>
                <a:lnTo>
                  <a:pt x="932" y="86"/>
                </a:lnTo>
                <a:lnTo>
                  <a:pt x="962" y="84"/>
                </a:lnTo>
                <a:lnTo>
                  <a:pt x="972" y="84"/>
                </a:lnTo>
                <a:lnTo>
                  <a:pt x="982" y="84"/>
                </a:lnTo>
                <a:lnTo>
                  <a:pt x="992" y="84"/>
                </a:lnTo>
                <a:lnTo>
                  <a:pt x="1002" y="86"/>
                </a:lnTo>
                <a:lnTo>
                  <a:pt x="1012" y="86"/>
                </a:lnTo>
                <a:lnTo>
                  <a:pt x="1022" y="87"/>
                </a:lnTo>
                <a:lnTo>
                  <a:pt x="1031" y="88"/>
                </a:lnTo>
                <a:lnTo>
                  <a:pt x="1041" y="89"/>
                </a:lnTo>
                <a:lnTo>
                  <a:pt x="1041" y="533"/>
                </a:lnTo>
                <a:lnTo>
                  <a:pt x="1031" y="532"/>
                </a:lnTo>
                <a:lnTo>
                  <a:pt x="1022" y="531"/>
                </a:lnTo>
                <a:lnTo>
                  <a:pt x="1012" y="530"/>
                </a:lnTo>
                <a:lnTo>
                  <a:pt x="1002" y="530"/>
                </a:lnTo>
                <a:lnTo>
                  <a:pt x="992" y="528"/>
                </a:lnTo>
                <a:lnTo>
                  <a:pt x="982" y="528"/>
                </a:lnTo>
                <a:lnTo>
                  <a:pt x="972" y="528"/>
                </a:lnTo>
                <a:lnTo>
                  <a:pt x="962" y="528"/>
                </a:lnTo>
                <a:lnTo>
                  <a:pt x="948" y="528"/>
                </a:lnTo>
                <a:lnTo>
                  <a:pt x="934" y="528"/>
                </a:lnTo>
                <a:lnTo>
                  <a:pt x="921" y="530"/>
                </a:lnTo>
                <a:lnTo>
                  <a:pt x="907" y="531"/>
                </a:lnTo>
                <a:lnTo>
                  <a:pt x="893" y="532"/>
                </a:lnTo>
                <a:lnTo>
                  <a:pt x="879" y="533"/>
                </a:lnTo>
                <a:lnTo>
                  <a:pt x="867" y="534"/>
                </a:lnTo>
                <a:lnTo>
                  <a:pt x="853" y="537"/>
                </a:lnTo>
                <a:lnTo>
                  <a:pt x="859" y="545"/>
                </a:lnTo>
                <a:lnTo>
                  <a:pt x="864" y="554"/>
                </a:lnTo>
                <a:lnTo>
                  <a:pt x="871" y="564"/>
                </a:lnTo>
                <a:lnTo>
                  <a:pt x="877" y="573"/>
                </a:lnTo>
                <a:lnTo>
                  <a:pt x="883" y="584"/>
                </a:lnTo>
                <a:lnTo>
                  <a:pt x="889" y="594"/>
                </a:lnTo>
                <a:lnTo>
                  <a:pt x="896" y="605"/>
                </a:lnTo>
                <a:lnTo>
                  <a:pt x="903" y="615"/>
                </a:lnTo>
                <a:lnTo>
                  <a:pt x="921" y="614"/>
                </a:lnTo>
                <a:lnTo>
                  <a:pt x="937" y="613"/>
                </a:lnTo>
                <a:lnTo>
                  <a:pt x="954" y="613"/>
                </a:lnTo>
                <a:lnTo>
                  <a:pt x="972" y="613"/>
                </a:lnTo>
                <a:lnTo>
                  <a:pt x="989" y="613"/>
                </a:lnTo>
                <a:lnTo>
                  <a:pt x="1007" y="614"/>
                </a:lnTo>
                <a:lnTo>
                  <a:pt x="1023" y="615"/>
                </a:lnTo>
                <a:lnTo>
                  <a:pt x="1041" y="618"/>
                </a:lnTo>
                <a:lnTo>
                  <a:pt x="1041" y="653"/>
                </a:lnTo>
                <a:lnTo>
                  <a:pt x="1031" y="651"/>
                </a:lnTo>
                <a:lnTo>
                  <a:pt x="1022" y="651"/>
                </a:lnTo>
                <a:lnTo>
                  <a:pt x="1012" y="650"/>
                </a:lnTo>
                <a:lnTo>
                  <a:pt x="1002" y="650"/>
                </a:lnTo>
                <a:lnTo>
                  <a:pt x="992" y="649"/>
                </a:lnTo>
                <a:lnTo>
                  <a:pt x="982" y="649"/>
                </a:lnTo>
                <a:lnTo>
                  <a:pt x="972" y="649"/>
                </a:lnTo>
                <a:lnTo>
                  <a:pt x="962" y="649"/>
                </a:lnTo>
                <a:lnTo>
                  <a:pt x="953" y="649"/>
                </a:lnTo>
                <a:lnTo>
                  <a:pt x="944" y="649"/>
                </a:lnTo>
                <a:lnTo>
                  <a:pt x="934" y="649"/>
                </a:lnTo>
                <a:lnTo>
                  <a:pt x="926" y="650"/>
                </a:lnTo>
                <a:lnTo>
                  <a:pt x="932" y="661"/>
                </a:lnTo>
                <a:lnTo>
                  <a:pt x="939" y="671"/>
                </a:lnTo>
                <a:lnTo>
                  <a:pt x="946" y="682"/>
                </a:lnTo>
                <a:lnTo>
                  <a:pt x="952" y="692"/>
                </a:lnTo>
                <a:lnTo>
                  <a:pt x="958" y="703"/>
                </a:lnTo>
                <a:lnTo>
                  <a:pt x="966" y="714"/>
                </a:lnTo>
                <a:lnTo>
                  <a:pt x="972" y="723"/>
                </a:lnTo>
                <a:lnTo>
                  <a:pt x="978" y="734"/>
                </a:lnTo>
                <a:lnTo>
                  <a:pt x="991" y="734"/>
                </a:lnTo>
                <a:lnTo>
                  <a:pt x="1003" y="735"/>
                </a:lnTo>
                <a:lnTo>
                  <a:pt x="1016" y="736"/>
                </a:lnTo>
                <a:lnTo>
                  <a:pt x="1028" y="736"/>
                </a:lnTo>
                <a:lnTo>
                  <a:pt x="1041" y="738"/>
                </a:lnTo>
                <a:lnTo>
                  <a:pt x="1053" y="739"/>
                </a:lnTo>
                <a:lnTo>
                  <a:pt x="1066" y="741"/>
                </a:lnTo>
                <a:lnTo>
                  <a:pt x="1077" y="743"/>
                </a:lnTo>
                <a:lnTo>
                  <a:pt x="1131" y="753"/>
                </a:lnTo>
                <a:lnTo>
                  <a:pt x="1131" y="19"/>
                </a:lnTo>
                <a:lnTo>
                  <a:pt x="109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3" name="Freeform 24"/>
          <p:cNvSpPr>
            <a:spLocks/>
          </p:cNvSpPr>
          <p:nvPr/>
        </p:nvSpPr>
        <p:spPr bwMode="auto">
          <a:xfrm>
            <a:off x="574675" y="2011363"/>
            <a:ext cx="214313" cy="139700"/>
          </a:xfrm>
          <a:custGeom>
            <a:avLst/>
            <a:gdLst>
              <a:gd name="T0" fmla="*/ 2147483647 w 124"/>
              <a:gd name="T1" fmla="*/ 0 h 88"/>
              <a:gd name="T2" fmla="*/ 0 w 124"/>
              <a:gd name="T3" fmla="*/ 2147483647 h 88"/>
              <a:gd name="T4" fmla="*/ 2147483647 w 124"/>
              <a:gd name="T5" fmla="*/ 2147483647 h 88"/>
              <a:gd name="T6" fmla="*/ 2147483647 w 124"/>
              <a:gd name="T7" fmla="*/ 2147483647 h 88"/>
              <a:gd name="T8" fmla="*/ 2147483647 w 124"/>
              <a:gd name="T9" fmla="*/ 2147483647 h 88"/>
              <a:gd name="T10" fmla="*/ 2147483647 w 124"/>
              <a:gd name="T11" fmla="*/ 2147483647 h 88"/>
              <a:gd name="T12" fmla="*/ 2147483647 w 124"/>
              <a:gd name="T13" fmla="*/ 2147483647 h 88"/>
              <a:gd name="T14" fmla="*/ 2147483647 w 124"/>
              <a:gd name="T15" fmla="*/ 2147483647 h 88"/>
              <a:gd name="T16" fmla="*/ 2147483647 w 124"/>
              <a:gd name="T17" fmla="*/ 2147483647 h 88"/>
              <a:gd name="T18" fmla="*/ 2147483647 w 124"/>
              <a:gd name="T19" fmla="*/ 2147483647 h 88"/>
              <a:gd name="T20" fmla="*/ 2147483647 w 124"/>
              <a:gd name="T21" fmla="*/ 2147483647 h 88"/>
              <a:gd name="T22" fmla="*/ 2147483647 w 124"/>
              <a:gd name="T23" fmla="*/ 2147483647 h 88"/>
              <a:gd name="T24" fmla="*/ 2147483647 w 124"/>
              <a:gd name="T25" fmla="*/ 2147483647 h 88"/>
              <a:gd name="T26" fmla="*/ 2147483647 w 124"/>
              <a:gd name="T27" fmla="*/ 2147483647 h 88"/>
              <a:gd name="T28" fmla="*/ 2147483647 w 124"/>
              <a:gd name="T29" fmla="*/ 2147483647 h 88"/>
              <a:gd name="T30" fmla="*/ 2147483647 w 124"/>
              <a:gd name="T31" fmla="*/ 0 h 88"/>
              <a:gd name="T32" fmla="*/ 2147483647 w 124"/>
              <a:gd name="T33" fmla="*/ 0 h 88"/>
              <a:gd name="T34" fmla="*/ 2147483647 w 124"/>
              <a:gd name="T35" fmla="*/ 0 h 88"/>
              <a:gd name="T36" fmla="*/ 2147483647 w 124"/>
              <a:gd name="T37" fmla="*/ 0 h 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4"/>
              <a:gd name="T58" fmla="*/ 0 h 88"/>
              <a:gd name="T59" fmla="*/ 124 w 124"/>
              <a:gd name="T60" fmla="*/ 88 h 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4" h="88">
                <a:moveTo>
                  <a:pt x="36" y="0"/>
                </a:moveTo>
                <a:lnTo>
                  <a:pt x="0" y="87"/>
                </a:lnTo>
                <a:lnTo>
                  <a:pt x="15" y="86"/>
                </a:lnTo>
                <a:lnTo>
                  <a:pt x="31" y="85"/>
                </a:lnTo>
                <a:lnTo>
                  <a:pt x="46" y="85"/>
                </a:lnTo>
                <a:lnTo>
                  <a:pt x="62" y="85"/>
                </a:lnTo>
                <a:lnTo>
                  <a:pt x="77" y="85"/>
                </a:lnTo>
                <a:lnTo>
                  <a:pt x="93" y="86"/>
                </a:lnTo>
                <a:lnTo>
                  <a:pt x="108" y="87"/>
                </a:lnTo>
                <a:lnTo>
                  <a:pt x="124" y="88"/>
                </a:lnTo>
                <a:lnTo>
                  <a:pt x="117" y="4"/>
                </a:lnTo>
                <a:lnTo>
                  <a:pt x="107" y="2"/>
                </a:lnTo>
                <a:lnTo>
                  <a:pt x="97" y="2"/>
                </a:lnTo>
                <a:lnTo>
                  <a:pt x="87" y="1"/>
                </a:lnTo>
                <a:lnTo>
                  <a:pt x="77" y="1"/>
                </a:lnTo>
                <a:lnTo>
                  <a:pt x="67" y="0"/>
                </a:lnTo>
                <a:lnTo>
                  <a:pt x="56" y="0"/>
                </a:lnTo>
                <a:lnTo>
                  <a:pt x="46" y="0"/>
                </a:lnTo>
                <a:lnTo>
                  <a:pt x="36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4" name="Freeform 25"/>
          <p:cNvSpPr>
            <a:spLocks/>
          </p:cNvSpPr>
          <p:nvPr/>
        </p:nvSpPr>
        <p:spPr bwMode="auto">
          <a:xfrm>
            <a:off x="1882775" y="2012950"/>
            <a:ext cx="179388" cy="136525"/>
          </a:xfrm>
          <a:custGeom>
            <a:avLst/>
            <a:gdLst>
              <a:gd name="T0" fmla="*/ 0 w 105"/>
              <a:gd name="T1" fmla="*/ 2147483647 h 86"/>
              <a:gd name="T2" fmla="*/ 2147483647 w 105"/>
              <a:gd name="T3" fmla="*/ 2147483647 h 86"/>
              <a:gd name="T4" fmla="*/ 2147483647 w 105"/>
              <a:gd name="T5" fmla="*/ 2147483647 h 86"/>
              <a:gd name="T6" fmla="*/ 2147483647 w 105"/>
              <a:gd name="T7" fmla="*/ 2147483647 h 86"/>
              <a:gd name="T8" fmla="*/ 2147483647 w 105"/>
              <a:gd name="T9" fmla="*/ 2147483647 h 86"/>
              <a:gd name="T10" fmla="*/ 2147483647 w 105"/>
              <a:gd name="T11" fmla="*/ 2147483647 h 86"/>
              <a:gd name="T12" fmla="*/ 2147483647 w 105"/>
              <a:gd name="T13" fmla="*/ 2147483647 h 86"/>
              <a:gd name="T14" fmla="*/ 2147483647 w 105"/>
              <a:gd name="T15" fmla="*/ 2147483647 h 86"/>
              <a:gd name="T16" fmla="*/ 2147483647 w 105"/>
              <a:gd name="T17" fmla="*/ 2147483647 h 86"/>
              <a:gd name="T18" fmla="*/ 2147483647 w 105"/>
              <a:gd name="T19" fmla="*/ 2147483647 h 86"/>
              <a:gd name="T20" fmla="*/ 2147483647 w 105"/>
              <a:gd name="T21" fmla="*/ 2147483647 h 86"/>
              <a:gd name="T22" fmla="*/ 2147483647 w 105"/>
              <a:gd name="T23" fmla="*/ 2147483647 h 86"/>
              <a:gd name="T24" fmla="*/ 2147483647 w 105"/>
              <a:gd name="T25" fmla="*/ 2147483647 h 86"/>
              <a:gd name="T26" fmla="*/ 2147483647 w 105"/>
              <a:gd name="T27" fmla="*/ 2147483647 h 86"/>
              <a:gd name="T28" fmla="*/ 2147483647 w 105"/>
              <a:gd name="T29" fmla="*/ 2147483647 h 86"/>
              <a:gd name="T30" fmla="*/ 2147483647 w 105"/>
              <a:gd name="T31" fmla="*/ 2147483647 h 86"/>
              <a:gd name="T32" fmla="*/ 2147483647 w 105"/>
              <a:gd name="T33" fmla="*/ 2147483647 h 86"/>
              <a:gd name="T34" fmla="*/ 2147483647 w 105"/>
              <a:gd name="T35" fmla="*/ 0 h 86"/>
              <a:gd name="T36" fmla="*/ 2147483647 w 105"/>
              <a:gd name="T37" fmla="*/ 0 h 86"/>
              <a:gd name="T38" fmla="*/ 2147483647 w 105"/>
              <a:gd name="T39" fmla="*/ 2147483647 h 86"/>
              <a:gd name="T40" fmla="*/ 2147483647 w 105"/>
              <a:gd name="T41" fmla="*/ 2147483647 h 86"/>
              <a:gd name="T42" fmla="*/ 2147483647 w 105"/>
              <a:gd name="T43" fmla="*/ 2147483647 h 86"/>
              <a:gd name="T44" fmla="*/ 2147483647 w 105"/>
              <a:gd name="T45" fmla="*/ 2147483647 h 86"/>
              <a:gd name="T46" fmla="*/ 2147483647 w 105"/>
              <a:gd name="T47" fmla="*/ 2147483647 h 86"/>
              <a:gd name="T48" fmla="*/ 2147483647 w 105"/>
              <a:gd name="T49" fmla="*/ 2147483647 h 86"/>
              <a:gd name="T50" fmla="*/ 0 w 105"/>
              <a:gd name="T51" fmla="*/ 2147483647 h 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5"/>
              <a:gd name="T79" fmla="*/ 0 h 86"/>
              <a:gd name="T80" fmla="*/ 105 w 105"/>
              <a:gd name="T81" fmla="*/ 86 h 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5" h="86">
                <a:moveTo>
                  <a:pt x="0" y="5"/>
                </a:moveTo>
                <a:lnTo>
                  <a:pt x="26" y="86"/>
                </a:lnTo>
                <a:lnTo>
                  <a:pt x="36" y="85"/>
                </a:lnTo>
                <a:lnTo>
                  <a:pt x="46" y="85"/>
                </a:lnTo>
                <a:lnTo>
                  <a:pt x="56" y="84"/>
                </a:lnTo>
                <a:lnTo>
                  <a:pt x="66" y="84"/>
                </a:lnTo>
                <a:lnTo>
                  <a:pt x="75" y="84"/>
                </a:lnTo>
                <a:lnTo>
                  <a:pt x="85" y="84"/>
                </a:lnTo>
                <a:lnTo>
                  <a:pt x="95" y="84"/>
                </a:lnTo>
                <a:lnTo>
                  <a:pt x="105" y="84"/>
                </a:lnTo>
                <a:lnTo>
                  <a:pt x="99" y="73"/>
                </a:lnTo>
                <a:lnTo>
                  <a:pt x="93" y="64"/>
                </a:lnTo>
                <a:lnTo>
                  <a:pt x="85" y="53"/>
                </a:lnTo>
                <a:lnTo>
                  <a:pt x="79" y="42"/>
                </a:lnTo>
                <a:lnTo>
                  <a:pt x="73" y="32"/>
                </a:lnTo>
                <a:lnTo>
                  <a:pt x="66" y="21"/>
                </a:lnTo>
                <a:lnTo>
                  <a:pt x="59" y="11"/>
                </a:lnTo>
                <a:lnTo>
                  <a:pt x="53" y="0"/>
                </a:lnTo>
                <a:lnTo>
                  <a:pt x="46" y="0"/>
                </a:lnTo>
                <a:lnTo>
                  <a:pt x="40" y="1"/>
                </a:lnTo>
                <a:lnTo>
                  <a:pt x="33" y="1"/>
                </a:lnTo>
                <a:lnTo>
                  <a:pt x="26" y="3"/>
                </a:lnTo>
                <a:lnTo>
                  <a:pt x="20" y="3"/>
                </a:lnTo>
                <a:lnTo>
                  <a:pt x="14" y="4"/>
                </a:lnTo>
                <a:lnTo>
                  <a:pt x="6" y="4"/>
                </a:lnTo>
                <a:lnTo>
                  <a:pt x="0" y="5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5" name="Freeform 26"/>
          <p:cNvSpPr>
            <a:spLocks/>
          </p:cNvSpPr>
          <p:nvPr/>
        </p:nvSpPr>
        <p:spPr bwMode="auto">
          <a:xfrm>
            <a:off x="763588" y="1824038"/>
            <a:ext cx="1163637" cy="501650"/>
          </a:xfrm>
          <a:custGeom>
            <a:avLst/>
            <a:gdLst>
              <a:gd name="T0" fmla="*/ 2147483647 w 675"/>
              <a:gd name="T1" fmla="*/ 2147483647 h 316"/>
              <a:gd name="T2" fmla="*/ 2147483647 w 675"/>
              <a:gd name="T3" fmla="*/ 2147483647 h 316"/>
              <a:gd name="T4" fmla="*/ 2147483647 w 675"/>
              <a:gd name="T5" fmla="*/ 2147483647 h 316"/>
              <a:gd name="T6" fmla="*/ 2147483647 w 675"/>
              <a:gd name="T7" fmla="*/ 2147483647 h 316"/>
              <a:gd name="T8" fmla="*/ 2147483647 w 675"/>
              <a:gd name="T9" fmla="*/ 2147483647 h 316"/>
              <a:gd name="T10" fmla="*/ 2147483647 w 675"/>
              <a:gd name="T11" fmla="*/ 2147483647 h 316"/>
              <a:gd name="T12" fmla="*/ 2147483647 w 675"/>
              <a:gd name="T13" fmla="*/ 2147483647 h 316"/>
              <a:gd name="T14" fmla="*/ 2147483647 w 675"/>
              <a:gd name="T15" fmla="*/ 2147483647 h 316"/>
              <a:gd name="T16" fmla="*/ 2147483647 w 675"/>
              <a:gd name="T17" fmla="*/ 2147483647 h 316"/>
              <a:gd name="T18" fmla="*/ 2147483647 w 675"/>
              <a:gd name="T19" fmla="*/ 2147483647 h 316"/>
              <a:gd name="T20" fmla="*/ 2147483647 w 675"/>
              <a:gd name="T21" fmla="*/ 2147483647 h 316"/>
              <a:gd name="T22" fmla="*/ 2147483647 w 675"/>
              <a:gd name="T23" fmla="*/ 2147483647 h 316"/>
              <a:gd name="T24" fmla="*/ 2147483647 w 675"/>
              <a:gd name="T25" fmla="*/ 2147483647 h 316"/>
              <a:gd name="T26" fmla="*/ 2147483647 w 675"/>
              <a:gd name="T27" fmla="*/ 2147483647 h 316"/>
              <a:gd name="T28" fmla="*/ 2147483647 w 675"/>
              <a:gd name="T29" fmla="*/ 2147483647 h 316"/>
              <a:gd name="T30" fmla="*/ 2147483647 w 675"/>
              <a:gd name="T31" fmla="*/ 2147483647 h 316"/>
              <a:gd name="T32" fmla="*/ 2147483647 w 675"/>
              <a:gd name="T33" fmla="*/ 2147483647 h 316"/>
              <a:gd name="T34" fmla="*/ 2147483647 w 675"/>
              <a:gd name="T35" fmla="*/ 2147483647 h 316"/>
              <a:gd name="T36" fmla="*/ 2147483647 w 675"/>
              <a:gd name="T37" fmla="*/ 2147483647 h 316"/>
              <a:gd name="T38" fmla="*/ 2147483647 w 675"/>
              <a:gd name="T39" fmla="*/ 2147483647 h 316"/>
              <a:gd name="T40" fmla="*/ 2147483647 w 675"/>
              <a:gd name="T41" fmla="*/ 2147483647 h 316"/>
              <a:gd name="T42" fmla="*/ 2147483647 w 675"/>
              <a:gd name="T43" fmla="*/ 2147483647 h 316"/>
              <a:gd name="T44" fmla="*/ 2147483647 w 675"/>
              <a:gd name="T45" fmla="*/ 2147483647 h 316"/>
              <a:gd name="T46" fmla="*/ 2147483647 w 675"/>
              <a:gd name="T47" fmla="*/ 2147483647 h 316"/>
              <a:gd name="T48" fmla="*/ 2147483647 w 675"/>
              <a:gd name="T49" fmla="*/ 2147483647 h 316"/>
              <a:gd name="T50" fmla="*/ 2147483647 w 675"/>
              <a:gd name="T51" fmla="*/ 2147483647 h 316"/>
              <a:gd name="T52" fmla="*/ 2147483647 w 675"/>
              <a:gd name="T53" fmla="*/ 2147483647 h 316"/>
              <a:gd name="T54" fmla="*/ 2147483647 w 675"/>
              <a:gd name="T55" fmla="*/ 2147483647 h 316"/>
              <a:gd name="T56" fmla="*/ 2147483647 w 675"/>
              <a:gd name="T57" fmla="*/ 2147483647 h 316"/>
              <a:gd name="T58" fmla="*/ 2147483647 w 675"/>
              <a:gd name="T59" fmla="*/ 2147483647 h 316"/>
              <a:gd name="T60" fmla="*/ 2147483647 w 675"/>
              <a:gd name="T61" fmla="*/ 2147483647 h 316"/>
              <a:gd name="T62" fmla="*/ 2147483647 w 675"/>
              <a:gd name="T63" fmla="*/ 2147483647 h 316"/>
              <a:gd name="T64" fmla="*/ 2147483647 w 675"/>
              <a:gd name="T65" fmla="*/ 2147483647 h 316"/>
              <a:gd name="T66" fmla="*/ 2147483647 w 675"/>
              <a:gd name="T67" fmla="*/ 2147483647 h 316"/>
              <a:gd name="T68" fmla="*/ 2147483647 w 675"/>
              <a:gd name="T69" fmla="*/ 2147483647 h 316"/>
              <a:gd name="T70" fmla="*/ 2147483647 w 675"/>
              <a:gd name="T71" fmla="*/ 2147483647 h 316"/>
              <a:gd name="T72" fmla="*/ 2147483647 w 675"/>
              <a:gd name="T73" fmla="*/ 2147483647 h 316"/>
              <a:gd name="T74" fmla="*/ 2147483647 w 675"/>
              <a:gd name="T75" fmla="*/ 2147483647 h 316"/>
              <a:gd name="T76" fmla="*/ 2147483647 w 675"/>
              <a:gd name="T77" fmla="*/ 2147483647 h 316"/>
              <a:gd name="T78" fmla="*/ 2147483647 w 675"/>
              <a:gd name="T79" fmla="*/ 2147483647 h 316"/>
              <a:gd name="T80" fmla="*/ 2147483647 w 675"/>
              <a:gd name="T81" fmla="*/ 2147483647 h 316"/>
              <a:gd name="T82" fmla="*/ 2147483647 w 675"/>
              <a:gd name="T83" fmla="*/ 2147483647 h 316"/>
              <a:gd name="T84" fmla="*/ 2147483647 w 675"/>
              <a:gd name="T85" fmla="*/ 2147483647 h 316"/>
              <a:gd name="T86" fmla="*/ 2147483647 w 675"/>
              <a:gd name="T87" fmla="*/ 2147483647 h 3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5"/>
              <a:gd name="T133" fmla="*/ 0 h 316"/>
              <a:gd name="T134" fmla="*/ 675 w 675"/>
              <a:gd name="T135" fmla="*/ 316 h 3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5" h="316">
                <a:moveTo>
                  <a:pt x="385" y="219"/>
                </a:moveTo>
                <a:lnTo>
                  <a:pt x="394" y="207"/>
                </a:lnTo>
                <a:lnTo>
                  <a:pt x="404" y="195"/>
                </a:lnTo>
                <a:lnTo>
                  <a:pt x="414" y="185"/>
                </a:lnTo>
                <a:lnTo>
                  <a:pt x="426" y="174"/>
                </a:lnTo>
                <a:lnTo>
                  <a:pt x="440" y="165"/>
                </a:lnTo>
                <a:lnTo>
                  <a:pt x="454" y="154"/>
                </a:lnTo>
                <a:lnTo>
                  <a:pt x="469" y="146"/>
                </a:lnTo>
                <a:lnTo>
                  <a:pt x="485" y="137"/>
                </a:lnTo>
                <a:lnTo>
                  <a:pt x="501" y="130"/>
                </a:lnTo>
                <a:lnTo>
                  <a:pt x="519" y="122"/>
                </a:lnTo>
                <a:lnTo>
                  <a:pt x="538" y="115"/>
                </a:lnTo>
                <a:lnTo>
                  <a:pt x="556" y="109"/>
                </a:lnTo>
                <a:lnTo>
                  <a:pt x="575" y="103"/>
                </a:lnTo>
                <a:lnTo>
                  <a:pt x="596" y="98"/>
                </a:lnTo>
                <a:lnTo>
                  <a:pt x="617" y="94"/>
                </a:lnTo>
                <a:lnTo>
                  <a:pt x="638" y="90"/>
                </a:lnTo>
                <a:lnTo>
                  <a:pt x="612" y="8"/>
                </a:lnTo>
                <a:lnTo>
                  <a:pt x="590" y="12"/>
                </a:lnTo>
                <a:lnTo>
                  <a:pt x="570" y="16"/>
                </a:lnTo>
                <a:lnTo>
                  <a:pt x="550" y="22"/>
                </a:lnTo>
                <a:lnTo>
                  <a:pt x="530" y="28"/>
                </a:lnTo>
                <a:lnTo>
                  <a:pt x="511" y="34"/>
                </a:lnTo>
                <a:lnTo>
                  <a:pt x="493" y="41"/>
                </a:lnTo>
                <a:lnTo>
                  <a:pt x="474" y="48"/>
                </a:lnTo>
                <a:lnTo>
                  <a:pt x="456" y="56"/>
                </a:lnTo>
                <a:lnTo>
                  <a:pt x="440" y="64"/>
                </a:lnTo>
                <a:lnTo>
                  <a:pt x="423" y="74"/>
                </a:lnTo>
                <a:lnTo>
                  <a:pt x="408" y="83"/>
                </a:lnTo>
                <a:lnTo>
                  <a:pt x="393" y="92"/>
                </a:lnTo>
                <a:lnTo>
                  <a:pt x="379" y="103"/>
                </a:lnTo>
                <a:lnTo>
                  <a:pt x="365" y="113"/>
                </a:lnTo>
                <a:lnTo>
                  <a:pt x="353" y="124"/>
                </a:lnTo>
                <a:lnTo>
                  <a:pt x="340" y="136"/>
                </a:lnTo>
                <a:lnTo>
                  <a:pt x="326" y="122"/>
                </a:lnTo>
                <a:lnTo>
                  <a:pt x="310" y="109"/>
                </a:lnTo>
                <a:lnTo>
                  <a:pt x="294" y="96"/>
                </a:lnTo>
                <a:lnTo>
                  <a:pt x="276" y="84"/>
                </a:lnTo>
                <a:lnTo>
                  <a:pt x="257" y="74"/>
                </a:lnTo>
                <a:lnTo>
                  <a:pt x="237" y="63"/>
                </a:lnTo>
                <a:lnTo>
                  <a:pt x="217" y="53"/>
                </a:lnTo>
                <a:lnTo>
                  <a:pt x="196" y="43"/>
                </a:lnTo>
                <a:lnTo>
                  <a:pt x="174" y="35"/>
                </a:lnTo>
                <a:lnTo>
                  <a:pt x="150" y="28"/>
                </a:lnTo>
                <a:lnTo>
                  <a:pt x="126" y="21"/>
                </a:lnTo>
                <a:lnTo>
                  <a:pt x="102" y="15"/>
                </a:lnTo>
                <a:lnTo>
                  <a:pt x="77" y="10"/>
                </a:lnTo>
                <a:lnTo>
                  <a:pt x="52" y="6"/>
                </a:lnTo>
                <a:lnTo>
                  <a:pt x="26" y="2"/>
                </a:lnTo>
                <a:lnTo>
                  <a:pt x="0" y="0"/>
                </a:lnTo>
                <a:lnTo>
                  <a:pt x="6" y="84"/>
                </a:lnTo>
                <a:lnTo>
                  <a:pt x="30" y="87"/>
                </a:lnTo>
                <a:lnTo>
                  <a:pt x="54" y="91"/>
                </a:lnTo>
                <a:lnTo>
                  <a:pt x="77" y="96"/>
                </a:lnTo>
                <a:lnTo>
                  <a:pt x="100" y="101"/>
                </a:lnTo>
                <a:lnTo>
                  <a:pt x="121" y="106"/>
                </a:lnTo>
                <a:lnTo>
                  <a:pt x="142" y="113"/>
                </a:lnTo>
                <a:lnTo>
                  <a:pt x="162" y="122"/>
                </a:lnTo>
                <a:lnTo>
                  <a:pt x="182" y="130"/>
                </a:lnTo>
                <a:lnTo>
                  <a:pt x="200" y="139"/>
                </a:lnTo>
                <a:lnTo>
                  <a:pt x="217" y="149"/>
                </a:lnTo>
                <a:lnTo>
                  <a:pt x="234" y="159"/>
                </a:lnTo>
                <a:lnTo>
                  <a:pt x="249" y="170"/>
                </a:lnTo>
                <a:lnTo>
                  <a:pt x="262" y="181"/>
                </a:lnTo>
                <a:lnTo>
                  <a:pt x="275" y="193"/>
                </a:lnTo>
                <a:lnTo>
                  <a:pt x="286" y="206"/>
                </a:lnTo>
                <a:lnTo>
                  <a:pt x="296" y="219"/>
                </a:lnTo>
                <a:lnTo>
                  <a:pt x="282" y="210"/>
                </a:lnTo>
                <a:lnTo>
                  <a:pt x="267" y="200"/>
                </a:lnTo>
                <a:lnTo>
                  <a:pt x="252" y="191"/>
                </a:lnTo>
                <a:lnTo>
                  <a:pt x="236" y="183"/>
                </a:lnTo>
                <a:lnTo>
                  <a:pt x="220" y="174"/>
                </a:lnTo>
                <a:lnTo>
                  <a:pt x="202" y="167"/>
                </a:lnTo>
                <a:lnTo>
                  <a:pt x="185" y="160"/>
                </a:lnTo>
                <a:lnTo>
                  <a:pt x="167" y="154"/>
                </a:lnTo>
                <a:lnTo>
                  <a:pt x="149" y="149"/>
                </a:lnTo>
                <a:lnTo>
                  <a:pt x="130" y="143"/>
                </a:lnTo>
                <a:lnTo>
                  <a:pt x="110" y="138"/>
                </a:lnTo>
                <a:lnTo>
                  <a:pt x="90" y="133"/>
                </a:lnTo>
                <a:lnTo>
                  <a:pt x="70" y="130"/>
                </a:lnTo>
                <a:lnTo>
                  <a:pt x="50" y="126"/>
                </a:lnTo>
                <a:lnTo>
                  <a:pt x="29" y="124"/>
                </a:lnTo>
                <a:lnTo>
                  <a:pt x="7" y="122"/>
                </a:lnTo>
                <a:lnTo>
                  <a:pt x="14" y="206"/>
                </a:lnTo>
                <a:lnTo>
                  <a:pt x="35" y="208"/>
                </a:lnTo>
                <a:lnTo>
                  <a:pt x="55" y="212"/>
                </a:lnTo>
                <a:lnTo>
                  <a:pt x="75" y="217"/>
                </a:lnTo>
                <a:lnTo>
                  <a:pt x="95" y="220"/>
                </a:lnTo>
                <a:lnTo>
                  <a:pt x="114" y="226"/>
                </a:lnTo>
                <a:lnTo>
                  <a:pt x="132" y="232"/>
                </a:lnTo>
                <a:lnTo>
                  <a:pt x="151" y="238"/>
                </a:lnTo>
                <a:lnTo>
                  <a:pt x="169" y="245"/>
                </a:lnTo>
                <a:lnTo>
                  <a:pt x="185" y="252"/>
                </a:lnTo>
                <a:lnTo>
                  <a:pt x="201" y="260"/>
                </a:lnTo>
                <a:lnTo>
                  <a:pt x="216" y="268"/>
                </a:lnTo>
                <a:lnTo>
                  <a:pt x="230" y="276"/>
                </a:lnTo>
                <a:lnTo>
                  <a:pt x="244" y="286"/>
                </a:lnTo>
                <a:lnTo>
                  <a:pt x="256" y="295"/>
                </a:lnTo>
                <a:lnTo>
                  <a:pt x="267" y="306"/>
                </a:lnTo>
                <a:lnTo>
                  <a:pt x="277" y="316"/>
                </a:lnTo>
                <a:lnTo>
                  <a:pt x="404" y="316"/>
                </a:lnTo>
                <a:lnTo>
                  <a:pt x="415" y="306"/>
                </a:lnTo>
                <a:lnTo>
                  <a:pt x="426" y="295"/>
                </a:lnTo>
                <a:lnTo>
                  <a:pt x="439" y="286"/>
                </a:lnTo>
                <a:lnTo>
                  <a:pt x="453" y="275"/>
                </a:lnTo>
                <a:lnTo>
                  <a:pt x="468" y="267"/>
                </a:lnTo>
                <a:lnTo>
                  <a:pt x="483" y="259"/>
                </a:lnTo>
                <a:lnTo>
                  <a:pt x="499" y="251"/>
                </a:lnTo>
                <a:lnTo>
                  <a:pt x="516" y="242"/>
                </a:lnTo>
                <a:lnTo>
                  <a:pt x="534" y="236"/>
                </a:lnTo>
                <a:lnTo>
                  <a:pt x="553" y="229"/>
                </a:lnTo>
                <a:lnTo>
                  <a:pt x="573" y="224"/>
                </a:lnTo>
                <a:lnTo>
                  <a:pt x="591" y="219"/>
                </a:lnTo>
                <a:lnTo>
                  <a:pt x="612" y="214"/>
                </a:lnTo>
                <a:lnTo>
                  <a:pt x="633" y="211"/>
                </a:lnTo>
                <a:lnTo>
                  <a:pt x="654" y="207"/>
                </a:lnTo>
                <a:lnTo>
                  <a:pt x="675" y="205"/>
                </a:lnTo>
                <a:lnTo>
                  <a:pt x="649" y="124"/>
                </a:lnTo>
                <a:lnTo>
                  <a:pt x="630" y="126"/>
                </a:lnTo>
                <a:lnTo>
                  <a:pt x="612" y="130"/>
                </a:lnTo>
                <a:lnTo>
                  <a:pt x="593" y="133"/>
                </a:lnTo>
                <a:lnTo>
                  <a:pt x="574" y="137"/>
                </a:lnTo>
                <a:lnTo>
                  <a:pt x="556" y="142"/>
                </a:lnTo>
                <a:lnTo>
                  <a:pt x="538" y="146"/>
                </a:lnTo>
                <a:lnTo>
                  <a:pt x="521" y="152"/>
                </a:lnTo>
                <a:lnTo>
                  <a:pt x="504" y="157"/>
                </a:lnTo>
                <a:lnTo>
                  <a:pt x="488" y="164"/>
                </a:lnTo>
                <a:lnTo>
                  <a:pt x="471" y="171"/>
                </a:lnTo>
                <a:lnTo>
                  <a:pt x="455" y="178"/>
                </a:lnTo>
                <a:lnTo>
                  <a:pt x="440" y="185"/>
                </a:lnTo>
                <a:lnTo>
                  <a:pt x="425" y="193"/>
                </a:lnTo>
                <a:lnTo>
                  <a:pt x="411" y="201"/>
                </a:lnTo>
                <a:lnTo>
                  <a:pt x="398" y="210"/>
                </a:lnTo>
                <a:lnTo>
                  <a:pt x="385" y="21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6" name="Freeform 27"/>
          <p:cNvSpPr>
            <a:spLocks/>
          </p:cNvSpPr>
          <p:nvPr/>
        </p:nvSpPr>
        <p:spPr bwMode="auto">
          <a:xfrm>
            <a:off x="1855788" y="3119438"/>
            <a:ext cx="677862" cy="584200"/>
          </a:xfrm>
          <a:custGeom>
            <a:avLst/>
            <a:gdLst>
              <a:gd name="T0" fmla="*/ 2147483647 w 393"/>
              <a:gd name="T1" fmla="*/ 2147483647 h 368"/>
              <a:gd name="T2" fmla="*/ 2147483647 w 393"/>
              <a:gd name="T3" fmla="*/ 2147483647 h 368"/>
              <a:gd name="T4" fmla="*/ 2147483647 w 393"/>
              <a:gd name="T5" fmla="*/ 2147483647 h 368"/>
              <a:gd name="T6" fmla="*/ 2147483647 w 393"/>
              <a:gd name="T7" fmla="*/ 2147483647 h 368"/>
              <a:gd name="T8" fmla="*/ 2147483647 w 393"/>
              <a:gd name="T9" fmla="*/ 2147483647 h 368"/>
              <a:gd name="T10" fmla="*/ 2147483647 w 393"/>
              <a:gd name="T11" fmla="*/ 2147483647 h 368"/>
              <a:gd name="T12" fmla="*/ 2147483647 w 393"/>
              <a:gd name="T13" fmla="*/ 2147483647 h 368"/>
              <a:gd name="T14" fmla="*/ 2147483647 w 393"/>
              <a:gd name="T15" fmla="*/ 2147483647 h 368"/>
              <a:gd name="T16" fmla="*/ 2147483647 w 393"/>
              <a:gd name="T17" fmla="*/ 2147483647 h 368"/>
              <a:gd name="T18" fmla="*/ 2147483647 w 393"/>
              <a:gd name="T19" fmla="*/ 2147483647 h 368"/>
              <a:gd name="T20" fmla="*/ 2147483647 w 393"/>
              <a:gd name="T21" fmla="*/ 2147483647 h 368"/>
              <a:gd name="T22" fmla="*/ 2147483647 w 393"/>
              <a:gd name="T23" fmla="*/ 2147483647 h 368"/>
              <a:gd name="T24" fmla="*/ 2147483647 w 393"/>
              <a:gd name="T25" fmla="*/ 2147483647 h 368"/>
              <a:gd name="T26" fmla="*/ 2147483647 w 393"/>
              <a:gd name="T27" fmla="*/ 2147483647 h 368"/>
              <a:gd name="T28" fmla="*/ 2147483647 w 393"/>
              <a:gd name="T29" fmla="*/ 2147483647 h 368"/>
              <a:gd name="T30" fmla="*/ 2147483647 w 393"/>
              <a:gd name="T31" fmla="*/ 2147483647 h 368"/>
              <a:gd name="T32" fmla="*/ 2147483647 w 393"/>
              <a:gd name="T33" fmla="*/ 2147483647 h 368"/>
              <a:gd name="T34" fmla="*/ 2147483647 w 393"/>
              <a:gd name="T35" fmla="*/ 2147483647 h 368"/>
              <a:gd name="T36" fmla="*/ 2147483647 w 393"/>
              <a:gd name="T37" fmla="*/ 2147483647 h 368"/>
              <a:gd name="T38" fmla="*/ 2147483647 w 393"/>
              <a:gd name="T39" fmla="*/ 2147483647 h 368"/>
              <a:gd name="T40" fmla="*/ 2147483647 w 393"/>
              <a:gd name="T41" fmla="*/ 2147483647 h 368"/>
              <a:gd name="T42" fmla="*/ 2147483647 w 393"/>
              <a:gd name="T43" fmla="*/ 2147483647 h 368"/>
              <a:gd name="T44" fmla="*/ 2147483647 w 393"/>
              <a:gd name="T45" fmla="*/ 2147483647 h 368"/>
              <a:gd name="T46" fmla="*/ 2147483647 w 393"/>
              <a:gd name="T47" fmla="*/ 2147483647 h 368"/>
              <a:gd name="T48" fmla="*/ 2147483647 w 393"/>
              <a:gd name="T49" fmla="*/ 2147483647 h 368"/>
              <a:gd name="T50" fmla="*/ 2147483647 w 393"/>
              <a:gd name="T51" fmla="*/ 2147483647 h 368"/>
              <a:gd name="T52" fmla="*/ 2147483647 w 393"/>
              <a:gd name="T53" fmla="*/ 2147483647 h 368"/>
              <a:gd name="T54" fmla="*/ 2147483647 w 393"/>
              <a:gd name="T55" fmla="*/ 2147483647 h 368"/>
              <a:gd name="T56" fmla="*/ 2147483647 w 393"/>
              <a:gd name="T57" fmla="*/ 2147483647 h 368"/>
              <a:gd name="T58" fmla="*/ 2147483647 w 393"/>
              <a:gd name="T59" fmla="*/ 2147483647 h 368"/>
              <a:gd name="T60" fmla="*/ 2147483647 w 393"/>
              <a:gd name="T61" fmla="*/ 2147483647 h 368"/>
              <a:gd name="T62" fmla="*/ 2147483647 w 393"/>
              <a:gd name="T63" fmla="*/ 2147483647 h 368"/>
              <a:gd name="T64" fmla="*/ 2147483647 w 393"/>
              <a:gd name="T65" fmla="*/ 0 h 368"/>
              <a:gd name="T66" fmla="*/ 2147483647 w 393"/>
              <a:gd name="T67" fmla="*/ 2147483647 h 368"/>
              <a:gd name="T68" fmla="*/ 2147483647 w 393"/>
              <a:gd name="T69" fmla="*/ 2147483647 h 368"/>
              <a:gd name="T70" fmla="*/ 2147483647 w 393"/>
              <a:gd name="T71" fmla="*/ 2147483647 h 368"/>
              <a:gd name="T72" fmla="*/ 2147483647 w 393"/>
              <a:gd name="T73" fmla="*/ 2147483647 h 368"/>
              <a:gd name="T74" fmla="*/ 2147483647 w 393"/>
              <a:gd name="T75" fmla="*/ 2147483647 h 368"/>
              <a:gd name="T76" fmla="*/ 2147483647 w 393"/>
              <a:gd name="T77" fmla="*/ 2147483647 h 368"/>
              <a:gd name="T78" fmla="*/ 2147483647 w 393"/>
              <a:gd name="T79" fmla="*/ 2147483647 h 368"/>
              <a:gd name="T80" fmla="*/ 0 w 393"/>
              <a:gd name="T81" fmla="*/ 2147483647 h 368"/>
              <a:gd name="T82" fmla="*/ 2147483647 w 393"/>
              <a:gd name="T83" fmla="*/ 2147483647 h 368"/>
              <a:gd name="T84" fmla="*/ 2147483647 w 393"/>
              <a:gd name="T85" fmla="*/ 2147483647 h 368"/>
              <a:gd name="T86" fmla="*/ 2147483647 w 393"/>
              <a:gd name="T87" fmla="*/ 2147483647 h 368"/>
              <a:gd name="T88" fmla="*/ 2147483647 w 393"/>
              <a:gd name="T89" fmla="*/ 2147483647 h 368"/>
              <a:gd name="T90" fmla="*/ 2147483647 w 393"/>
              <a:gd name="T91" fmla="*/ 2147483647 h 368"/>
              <a:gd name="T92" fmla="*/ 2147483647 w 393"/>
              <a:gd name="T93" fmla="*/ 2147483647 h 368"/>
              <a:gd name="T94" fmla="*/ 2147483647 w 393"/>
              <a:gd name="T95" fmla="*/ 2147483647 h 368"/>
              <a:gd name="T96" fmla="*/ 2147483647 w 393"/>
              <a:gd name="T97" fmla="*/ 2147483647 h 368"/>
              <a:gd name="T98" fmla="*/ 2147483647 w 393"/>
              <a:gd name="T99" fmla="*/ 2147483647 h 368"/>
              <a:gd name="T100" fmla="*/ 2147483647 w 393"/>
              <a:gd name="T101" fmla="*/ 2147483647 h 368"/>
              <a:gd name="T102" fmla="*/ 2147483647 w 393"/>
              <a:gd name="T103" fmla="*/ 2147483647 h 368"/>
              <a:gd name="T104" fmla="*/ 2147483647 w 393"/>
              <a:gd name="T105" fmla="*/ 2147483647 h 368"/>
              <a:gd name="T106" fmla="*/ 2147483647 w 393"/>
              <a:gd name="T107" fmla="*/ 2147483647 h 368"/>
              <a:gd name="T108" fmla="*/ 2147483647 w 393"/>
              <a:gd name="T109" fmla="*/ 2147483647 h 368"/>
              <a:gd name="T110" fmla="*/ 2147483647 w 393"/>
              <a:gd name="T111" fmla="*/ 2147483647 h 368"/>
              <a:gd name="T112" fmla="*/ 2147483647 w 393"/>
              <a:gd name="T113" fmla="*/ 2147483647 h 3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3"/>
              <a:gd name="T172" fmla="*/ 0 h 368"/>
              <a:gd name="T173" fmla="*/ 393 w 393"/>
              <a:gd name="T174" fmla="*/ 368 h 3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3" h="368">
                <a:moveTo>
                  <a:pt x="196" y="368"/>
                </a:moveTo>
                <a:lnTo>
                  <a:pt x="216" y="367"/>
                </a:lnTo>
                <a:lnTo>
                  <a:pt x="235" y="365"/>
                </a:lnTo>
                <a:lnTo>
                  <a:pt x="254" y="360"/>
                </a:lnTo>
                <a:lnTo>
                  <a:pt x="271" y="354"/>
                </a:lnTo>
                <a:lnTo>
                  <a:pt x="289" y="347"/>
                </a:lnTo>
                <a:lnTo>
                  <a:pt x="305" y="338"/>
                </a:lnTo>
                <a:lnTo>
                  <a:pt x="320" y="327"/>
                </a:lnTo>
                <a:lnTo>
                  <a:pt x="335" y="315"/>
                </a:lnTo>
                <a:lnTo>
                  <a:pt x="349" y="302"/>
                </a:lnTo>
                <a:lnTo>
                  <a:pt x="360" y="286"/>
                </a:lnTo>
                <a:lnTo>
                  <a:pt x="370" y="271"/>
                </a:lnTo>
                <a:lnTo>
                  <a:pt x="378" y="255"/>
                </a:lnTo>
                <a:lnTo>
                  <a:pt x="384" y="238"/>
                </a:lnTo>
                <a:lnTo>
                  <a:pt x="389" y="221"/>
                </a:lnTo>
                <a:lnTo>
                  <a:pt x="392" y="203"/>
                </a:lnTo>
                <a:lnTo>
                  <a:pt x="393" y="184"/>
                </a:lnTo>
                <a:lnTo>
                  <a:pt x="392" y="166"/>
                </a:lnTo>
                <a:lnTo>
                  <a:pt x="389" y="148"/>
                </a:lnTo>
                <a:lnTo>
                  <a:pt x="384" y="131"/>
                </a:lnTo>
                <a:lnTo>
                  <a:pt x="378" y="114"/>
                </a:lnTo>
                <a:lnTo>
                  <a:pt x="370" y="98"/>
                </a:lnTo>
                <a:lnTo>
                  <a:pt x="360" y="83"/>
                </a:lnTo>
                <a:lnTo>
                  <a:pt x="349" y="68"/>
                </a:lnTo>
                <a:lnTo>
                  <a:pt x="335" y="54"/>
                </a:lnTo>
                <a:lnTo>
                  <a:pt x="320" y="43"/>
                </a:lnTo>
                <a:lnTo>
                  <a:pt x="305" y="32"/>
                </a:lnTo>
                <a:lnTo>
                  <a:pt x="289" y="23"/>
                </a:lnTo>
                <a:lnTo>
                  <a:pt x="271" y="15"/>
                </a:lnTo>
                <a:lnTo>
                  <a:pt x="254" y="9"/>
                </a:lnTo>
                <a:lnTo>
                  <a:pt x="235" y="4"/>
                </a:lnTo>
                <a:lnTo>
                  <a:pt x="216" y="2"/>
                </a:lnTo>
                <a:lnTo>
                  <a:pt x="196" y="0"/>
                </a:lnTo>
                <a:lnTo>
                  <a:pt x="156" y="4"/>
                </a:lnTo>
                <a:lnTo>
                  <a:pt x="120" y="15"/>
                </a:lnTo>
                <a:lnTo>
                  <a:pt x="86" y="32"/>
                </a:lnTo>
                <a:lnTo>
                  <a:pt x="58" y="54"/>
                </a:lnTo>
                <a:lnTo>
                  <a:pt x="34" y="83"/>
                </a:lnTo>
                <a:lnTo>
                  <a:pt x="15" y="113"/>
                </a:lnTo>
                <a:lnTo>
                  <a:pt x="4" y="148"/>
                </a:lnTo>
                <a:lnTo>
                  <a:pt x="0" y="184"/>
                </a:lnTo>
                <a:lnTo>
                  <a:pt x="1" y="203"/>
                </a:lnTo>
                <a:lnTo>
                  <a:pt x="4" y="221"/>
                </a:lnTo>
                <a:lnTo>
                  <a:pt x="9" y="238"/>
                </a:lnTo>
                <a:lnTo>
                  <a:pt x="15" y="255"/>
                </a:lnTo>
                <a:lnTo>
                  <a:pt x="23" y="271"/>
                </a:lnTo>
                <a:lnTo>
                  <a:pt x="33" y="286"/>
                </a:lnTo>
                <a:lnTo>
                  <a:pt x="44" y="302"/>
                </a:lnTo>
                <a:lnTo>
                  <a:pt x="58" y="315"/>
                </a:lnTo>
                <a:lnTo>
                  <a:pt x="73" y="327"/>
                </a:lnTo>
                <a:lnTo>
                  <a:pt x="88" y="338"/>
                </a:lnTo>
                <a:lnTo>
                  <a:pt x="104" y="347"/>
                </a:lnTo>
                <a:lnTo>
                  <a:pt x="121" y="354"/>
                </a:lnTo>
                <a:lnTo>
                  <a:pt x="139" y="360"/>
                </a:lnTo>
                <a:lnTo>
                  <a:pt x="158" y="365"/>
                </a:lnTo>
                <a:lnTo>
                  <a:pt x="176" y="367"/>
                </a:lnTo>
                <a:lnTo>
                  <a:pt x="196" y="368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0316" name="Freeform 28"/>
          <p:cNvSpPr>
            <a:spLocks/>
          </p:cNvSpPr>
          <p:nvPr/>
        </p:nvSpPr>
        <p:spPr bwMode="auto">
          <a:xfrm>
            <a:off x="2051050" y="3284538"/>
            <a:ext cx="328613" cy="284162"/>
          </a:xfrm>
          <a:custGeom>
            <a:avLst/>
            <a:gdLst>
              <a:gd name="T0" fmla="*/ 0 w 191"/>
              <a:gd name="T1" fmla="*/ 2147483647 h 179"/>
              <a:gd name="T2" fmla="*/ 2147483647 w 191"/>
              <a:gd name="T3" fmla="*/ 2147483647 h 179"/>
              <a:gd name="T4" fmla="*/ 2147483647 w 191"/>
              <a:gd name="T5" fmla="*/ 2147483647 h 179"/>
              <a:gd name="T6" fmla="*/ 2147483647 w 191"/>
              <a:gd name="T7" fmla="*/ 2147483647 h 179"/>
              <a:gd name="T8" fmla="*/ 2147483647 w 191"/>
              <a:gd name="T9" fmla="*/ 2147483647 h 179"/>
              <a:gd name="T10" fmla="*/ 2147483647 w 191"/>
              <a:gd name="T11" fmla="*/ 2147483647 h 179"/>
              <a:gd name="T12" fmla="*/ 2147483647 w 191"/>
              <a:gd name="T13" fmla="*/ 2147483647 h 179"/>
              <a:gd name="T14" fmla="*/ 2147483647 w 191"/>
              <a:gd name="T15" fmla="*/ 2147483647 h 179"/>
              <a:gd name="T16" fmla="*/ 2147483647 w 191"/>
              <a:gd name="T17" fmla="*/ 2147483647 h 179"/>
              <a:gd name="T18" fmla="*/ 2147483647 w 191"/>
              <a:gd name="T19" fmla="*/ 2147483647 h 179"/>
              <a:gd name="T20" fmla="*/ 2147483647 w 191"/>
              <a:gd name="T21" fmla="*/ 2147483647 h 179"/>
              <a:gd name="T22" fmla="*/ 2147483647 w 191"/>
              <a:gd name="T23" fmla="*/ 0 h 179"/>
              <a:gd name="T24" fmla="*/ 2147483647 w 191"/>
              <a:gd name="T25" fmla="*/ 0 h 179"/>
              <a:gd name="T26" fmla="*/ 2147483647 w 191"/>
              <a:gd name="T27" fmla="*/ 0 h 179"/>
              <a:gd name="T28" fmla="*/ 2147483647 w 191"/>
              <a:gd name="T29" fmla="*/ 2147483647 h 179"/>
              <a:gd name="T30" fmla="*/ 2147483647 w 191"/>
              <a:gd name="T31" fmla="*/ 2147483647 h 179"/>
              <a:gd name="T32" fmla="*/ 2147483647 w 191"/>
              <a:gd name="T33" fmla="*/ 2147483647 h 179"/>
              <a:gd name="T34" fmla="*/ 2147483647 w 191"/>
              <a:gd name="T35" fmla="*/ 2147483647 h 179"/>
              <a:gd name="T36" fmla="*/ 2147483647 w 191"/>
              <a:gd name="T37" fmla="*/ 2147483647 h 179"/>
              <a:gd name="T38" fmla="*/ 2147483647 w 191"/>
              <a:gd name="T39" fmla="*/ 2147483647 h 179"/>
              <a:gd name="T40" fmla="*/ 2147483647 w 191"/>
              <a:gd name="T41" fmla="*/ 2147483647 h 179"/>
              <a:gd name="T42" fmla="*/ 2147483647 w 191"/>
              <a:gd name="T43" fmla="*/ 2147483647 h 179"/>
              <a:gd name="T44" fmla="*/ 2147483647 w 191"/>
              <a:gd name="T45" fmla="*/ 2147483647 h 179"/>
              <a:gd name="T46" fmla="*/ 2147483647 w 191"/>
              <a:gd name="T47" fmla="*/ 2147483647 h 179"/>
              <a:gd name="T48" fmla="*/ 2147483647 w 191"/>
              <a:gd name="T49" fmla="*/ 2147483647 h 179"/>
              <a:gd name="T50" fmla="*/ 2147483647 w 191"/>
              <a:gd name="T51" fmla="*/ 2147483647 h 179"/>
              <a:gd name="T52" fmla="*/ 2147483647 w 191"/>
              <a:gd name="T53" fmla="*/ 2147483647 h 179"/>
              <a:gd name="T54" fmla="*/ 2147483647 w 191"/>
              <a:gd name="T55" fmla="*/ 2147483647 h 179"/>
              <a:gd name="T56" fmla="*/ 2147483647 w 191"/>
              <a:gd name="T57" fmla="*/ 2147483647 h 179"/>
              <a:gd name="T58" fmla="*/ 2147483647 w 191"/>
              <a:gd name="T59" fmla="*/ 2147483647 h 179"/>
              <a:gd name="T60" fmla="*/ 2147483647 w 191"/>
              <a:gd name="T61" fmla="*/ 2147483647 h 179"/>
              <a:gd name="T62" fmla="*/ 2147483647 w 191"/>
              <a:gd name="T63" fmla="*/ 2147483647 h 179"/>
              <a:gd name="T64" fmla="*/ 2147483647 w 191"/>
              <a:gd name="T65" fmla="*/ 2147483647 h 179"/>
              <a:gd name="T66" fmla="*/ 2147483647 w 191"/>
              <a:gd name="T67" fmla="*/ 2147483647 h 179"/>
              <a:gd name="T68" fmla="*/ 2147483647 w 191"/>
              <a:gd name="T69" fmla="*/ 2147483647 h 179"/>
              <a:gd name="T70" fmla="*/ 2147483647 w 191"/>
              <a:gd name="T71" fmla="*/ 2147483647 h 179"/>
              <a:gd name="T72" fmla="*/ 2147483647 w 191"/>
              <a:gd name="T73" fmla="*/ 2147483647 h 179"/>
              <a:gd name="T74" fmla="*/ 2147483647 w 191"/>
              <a:gd name="T75" fmla="*/ 2147483647 h 179"/>
              <a:gd name="T76" fmla="*/ 2147483647 w 191"/>
              <a:gd name="T77" fmla="*/ 2147483647 h 179"/>
              <a:gd name="T78" fmla="*/ 2147483647 w 191"/>
              <a:gd name="T79" fmla="*/ 2147483647 h 179"/>
              <a:gd name="T80" fmla="*/ 2147483647 w 191"/>
              <a:gd name="T81" fmla="*/ 2147483647 h 179"/>
              <a:gd name="T82" fmla="*/ 2147483647 w 191"/>
              <a:gd name="T83" fmla="*/ 2147483647 h 179"/>
              <a:gd name="T84" fmla="*/ 2147483647 w 191"/>
              <a:gd name="T85" fmla="*/ 2147483647 h 179"/>
              <a:gd name="T86" fmla="*/ 2147483647 w 191"/>
              <a:gd name="T87" fmla="*/ 2147483647 h 179"/>
              <a:gd name="T88" fmla="*/ 0 w 191"/>
              <a:gd name="T89" fmla="*/ 2147483647 h 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1"/>
              <a:gd name="T136" fmla="*/ 0 h 179"/>
              <a:gd name="T137" fmla="*/ 191 w 191"/>
              <a:gd name="T138" fmla="*/ 179 h 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1" h="179">
                <a:moveTo>
                  <a:pt x="0" y="89"/>
                </a:moveTo>
                <a:lnTo>
                  <a:pt x="2" y="72"/>
                </a:lnTo>
                <a:lnTo>
                  <a:pt x="8" y="55"/>
                </a:lnTo>
                <a:lnTo>
                  <a:pt x="17" y="40"/>
                </a:lnTo>
                <a:lnTo>
                  <a:pt x="28" y="27"/>
                </a:lnTo>
                <a:lnTo>
                  <a:pt x="35" y="21"/>
                </a:lnTo>
                <a:lnTo>
                  <a:pt x="43" y="16"/>
                </a:lnTo>
                <a:lnTo>
                  <a:pt x="50" y="11"/>
                </a:lnTo>
                <a:lnTo>
                  <a:pt x="59" y="7"/>
                </a:lnTo>
                <a:lnTo>
                  <a:pt x="68" y="4"/>
                </a:lnTo>
                <a:lnTo>
                  <a:pt x="77" y="2"/>
                </a:lnTo>
                <a:lnTo>
                  <a:pt x="87" y="0"/>
                </a:lnTo>
                <a:lnTo>
                  <a:pt x="95" y="0"/>
                </a:lnTo>
                <a:lnTo>
                  <a:pt x="104" y="0"/>
                </a:lnTo>
                <a:lnTo>
                  <a:pt x="114" y="2"/>
                </a:lnTo>
                <a:lnTo>
                  <a:pt x="123" y="4"/>
                </a:lnTo>
                <a:lnTo>
                  <a:pt x="132" y="7"/>
                </a:lnTo>
                <a:lnTo>
                  <a:pt x="140" y="11"/>
                </a:lnTo>
                <a:lnTo>
                  <a:pt x="148" y="16"/>
                </a:lnTo>
                <a:lnTo>
                  <a:pt x="155" y="21"/>
                </a:lnTo>
                <a:lnTo>
                  <a:pt x="163" y="27"/>
                </a:lnTo>
                <a:lnTo>
                  <a:pt x="174" y="40"/>
                </a:lnTo>
                <a:lnTo>
                  <a:pt x="183" y="55"/>
                </a:lnTo>
                <a:lnTo>
                  <a:pt x="189" y="72"/>
                </a:lnTo>
                <a:lnTo>
                  <a:pt x="191" y="89"/>
                </a:lnTo>
                <a:lnTo>
                  <a:pt x="188" y="107"/>
                </a:lnTo>
                <a:lnTo>
                  <a:pt x="183" y="125"/>
                </a:lnTo>
                <a:lnTo>
                  <a:pt x="174" y="140"/>
                </a:lnTo>
                <a:lnTo>
                  <a:pt x="163" y="153"/>
                </a:lnTo>
                <a:lnTo>
                  <a:pt x="149" y="163"/>
                </a:lnTo>
                <a:lnTo>
                  <a:pt x="133" y="171"/>
                </a:lnTo>
                <a:lnTo>
                  <a:pt x="114" y="176"/>
                </a:lnTo>
                <a:lnTo>
                  <a:pt x="95" y="179"/>
                </a:lnTo>
                <a:lnTo>
                  <a:pt x="87" y="179"/>
                </a:lnTo>
                <a:lnTo>
                  <a:pt x="77" y="177"/>
                </a:lnTo>
                <a:lnTo>
                  <a:pt x="68" y="175"/>
                </a:lnTo>
                <a:lnTo>
                  <a:pt x="59" y="173"/>
                </a:lnTo>
                <a:lnTo>
                  <a:pt x="50" y="169"/>
                </a:lnTo>
                <a:lnTo>
                  <a:pt x="43" y="164"/>
                </a:lnTo>
                <a:lnTo>
                  <a:pt x="35" y="159"/>
                </a:lnTo>
                <a:lnTo>
                  <a:pt x="28" y="153"/>
                </a:lnTo>
                <a:lnTo>
                  <a:pt x="17" y="140"/>
                </a:lnTo>
                <a:lnTo>
                  <a:pt x="8" y="125"/>
                </a:lnTo>
                <a:lnTo>
                  <a:pt x="2" y="107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38" name="Freeform 29"/>
          <p:cNvSpPr>
            <a:spLocks/>
          </p:cNvSpPr>
          <p:nvPr/>
        </p:nvSpPr>
        <p:spPr bwMode="auto">
          <a:xfrm>
            <a:off x="1320800" y="3119438"/>
            <a:ext cx="674688" cy="584200"/>
          </a:xfrm>
          <a:custGeom>
            <a:avLst/>
            <a:gdLst>
              <a:gd name="T0" fmla="*/ 2147483647 w 392"/>
              <a:gd name="T1" fmla="*/ 2147483647 h 368"/>
              <a:gd name="T2" fmla="*/ 2147483647 w 392"/>
              <a:gd name="T3" fmla="*/ 2147483647 h 368"/>
              <a:gd name="T4" fmla="*/ 2147483647 w 392"/>
              <a:gd name="T5" fmla="*/ 2147483647 h 368"/>
              <a:gd name="T6" fmla="*/ 2147483647 w 392"/>
              <a:gd name="T7" fmla="*/ 2147483647 h 368"/>
              <a:gd name="T8" fmla="*/ 2147483647 w 392"/>
              <a:gd name="T9" fmla="*/ 2147483647 h 368"/>
              <a:gd name="T10" fmla="*/ 2147483647 w 392"/>
              <a:gd name="T11" fmla="*/ 2147483647 h 368"/>
              <a:gd name="T12" fmla="*/ 2147483647 w 392"/>
              <a:gd name="T13" fmla="*/ 2147483647 h 368"/>
              <a:gd name="T14" fmla="*/ 2147483647 w 392"/>
              <a:gd name="T15" fmla="*/ 2147483647 h 368"/>
              <a:gd name="T16" fmla="*/ 2147483647 w 392"/>
              <a:gd name="T17" fmla="*/ 2147483647 h 368"/>
              <a:gd name="T18" fmla="*/ 2147483647 w 392"/>
              <a:gd name="T19" fmla="*/ 2147483647 h 368"/>
              <a:gd name="T20" fmla="*/ 2147483647 w 392"/>
              <a:gd name="T21" fmla="*/ 2147483647 h 368"/>
              <a:gd name="T22" fmla="*/ 2147483647 w 392"/>
              <a:gd name="T23" fmla="*/ 2147483647 h 368"/>
              <a:gd name="T24" fmla="*/ 2147483647 w 392"/>
              <a:gd name="T25" fmla="*/ 2147483647 h 368"/>
              <a:gd name="T26" fmla="*/ 2147483647 w 392"/>
              <a:gd name="T27" fmla="*/ 2147483647 h 368"/>
              <a:gd name="T28" fmla="*/ 2147483647 w 392"/>
              <a:gd name="T29" fmla="*/ 2147483647 h 368"/>
              <a:gd name="T30" fmla="*/ 2147483647 w 392"/>
              <a:gd name="T31" fmla="*/ 2147483647 h 368"/>
              <a:gd name="T32" fmla="*/ 2147483647 w 392"/>
              <a:gd name="T33" fmla="*/ 2147483647 h 368"/>
              <a:gd name="T34" fmla="*/ 2147483647 w 392"/>
              <a:gd name="T35" fmla="*/ 2147483647 h 368"/>
              <a:gd name="T36" fmla="*/ 2147483647 w 392"/>
              <a:gd name="T37" fmla="*/ 2147483647 h 368"/>
              <a:gd name="T38" fmla="*/ 2147483647 w 392"/>
              <a:gd name="T39" fmla="*/ 2147483647 h 368"/>
              <a:gd name="T40" fmla="*/ 2147483647 w 392"/>
              <a:gd name="T41" fmla="*/ 2147483647 h 368"/>
              <a:gd name="T42" fmla="*/ 2147483647 w 392"/>
              <a:gd name="T43" fmla="*/ 2147483647 h 368"/>
              <a:gd name="T44" fmla="*/ 2147483647 w 392"/>
              <a:gd name="T45" fmla="*/ 2147483647 h 368"/>
              <a:gd name="T46" fmla="*/ 2147483647 w 392"/>
              <a:gd name="T47" fmla="*/ 2147483647 h 368"/>
              <a:gd name="T48" fmla="*/ 2147483647 w 392"/>
              <a:gd name="T49" fmla="*/ 2147483647 h 368"/>
              <a:gd name="T50" fmla="*/ 2147483647 w 392"/>
              <a:gd name="T51" fmla="*/ 2147483647 h 368"/>
              <a:gd name="T52" fmla="*/ 2147483647 w 392"/>
              <a:gd name="T53" fmla="*/ 2147483647 h 368"/>
              <a:gd name="T54" fmla="*/ 2147483647 w 392"/>
              <a:gd name="T55" fmla="*/ 2147483647 h 368"/>
              <a:gd name="T56" fmla="*/ 2147483647 w 392"/>
              <a:gd name="T57" fmla="*/ 2147483647 h 368"/>
              <a:gd name="T58" fmla="*/ 2147483647 w 392"/>
              <a:gd name="T59" fmla="*/ 2147483647 h 368"/>
              <a:gd name="T60" fmla="*/ 2147483647 w 392"/>
              <a:gd name="T61" fmla="*/ 2147483647 h 368"/>
              <a:gd name="T62" fmla="*/ 2147483647 w 392"/>
              <a:gd name="T63" fmla="*/ 2147483647 h 368"/>
              <a:gd name="T64" fmla="*/ 2147483647 w 392"/>
              <a:gd name="T65" fmla="*/ 0 h 368"/>
              <a:gd name="T66" fmla="*/ 2147483647 w 392"/>
              <a:gd name="T67" fmla="*/ 2147483647 h 368"/>
              <a:gd name="T68" fmla="*/ 2147483647 w 392"/>
              <a:gd name="T69" fmla="*/ 2147483647 h 368"/>
              <a:gd name="T70" fmla="*/ 2147483647 w 392"/>
              <a:gd name="T71" fmla="*/ 2147483647 h 368"/>
              <a:gd name="T72" fmla="*/ 2147483647 w 392"/>
              <a:gd name="T73" fmla="*/ 2147483647 h 368"/>
              <a:gd name="T74" fmla="*/ 2147483647 w 392"/>
              <a:gd name="T75" fmla="*/ 2147483647 h 368"/>
              <a:gd name="T76" fmla="*/ 2147483647 w 392"/>
              <a:gd name="T77" fmla="*/ 2147483647 h 368"/>
              <a:gd name="T78" fmla="*/ 2147483647 w 392"/>
              <a:gd name="T79" fmla="*/ 2147483647 h 368"/>
              <a:gd name="T80" fmla="*/ 0 w 392"/>
              <a:gd name="T81" fmla="*/ 2147483647 h 368"/>
              <a:gd name="T82" fmla="*/ 2147483647 w 392"/>
              <a:gd name="T83" fmla="*/ 2147483647 h 368"/>
              <a:gd name="T84" fmla="*/ 2147483647 w 392"/>
              <a:gd name="T85" fmla="*/ 2147483647 h 368"/>
              <a:gd name="T86" fmla="*/ 2147483647 w 392"/>
              <a:gd name="T87" fmla="*/ 2147483647 h 368"/>
              <a:gd name="T88" fmla="*/ 2147483647 w 392"/>
              <a:gd name="T89" fmla="*/ 2147483647 h 368"/>
              <a:gd name="T90" fmla="*/ 2147483647 w 392"/>
              <a:gd name="T91" fmla="*/ 2147483647 h 368"/>
              <a:gd name="T92" fmla="*/ 2147483647 w 392"/>
              <a:gd name="T93" fmla="*/ 2147483647 h 368"/>
              <a:gd name="T94" fmla="*/ 2147483647 w 392"/>
              <a:gd name="T95" fmla="*/ 2147483647 h 368"/>
              <a:gd name="T96" fmla="*/ 2147483647 w 392"/>
              <a:gd name="T97" fmla="*/ 2147483647 h 368"/>
              <a:gd name="T98" fmla="*/ 2147483647 w 392"/>
              <a:gd name="T99" fmla="*/ 2147483647 h 368"/>
              <a:gd name="T100" fmla="*/ 2147483647 w 392"/>
              <a:gd name="T101" fmla="*/ 2147483647 h 368"/>
              <a:gd name="T102" fmla="*/ 2147483647 w 392"/>
              <a:gd name="T103" fmla="*/ 2147483647 h 368"/>
              <a:gd name="T104" fmla="*/ 2147483647 w 392"/>
              <a:gd name="T105" fmla="*/ 2147483647 h 368"/>
              <a:gd name="T106" fmla="*/ 2147483647 w 392"/>
              <a:gd name="T107" fmla="*/ 2147483647 h 368"/>
              <a:gd name="T108" fmla="*/ 2147483647 w 392"/>
              <a:gd name="T109" fmla="*/ 2147483647 h 368"/>
              <a:gd name="T110" fmla="*/ 2147483647 w 392"/>
              <a:gd name="T111" fmla="*/ 2147483647 h 368"/>
              <a:gd name="T112" fmla="*/ 2147483647 w 392"/>
              <a:gd name="T113" fmla="*/ 2147483647 h 3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2"/>
              <a:gd name="T172" fmla="*/ 0 h 368"/>
              <a:gd name="T173" fmla="*/ 392 w 392"/>
              <a:gd name="T174" fmla="*/ 368 h 3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2" h="368">
                <a:moveTo>
                  <a:pt x="196" y="368"/>
                </a:moveTo>
                <a:lnTo>
                  <a:pt x="216" y="367"/>
                </a:lnTo>
                <a:lnTo>
                  <a:pt x="235" y="365"/>
                </a:lnTo>
                <a:lnTo>
                  <a:pt x="253" y="360"/>
                </a:lnTo>
                <a:lnTo>
                  <a:pt x="271" y="354"/>
                </a:lnTo>
                <a:lnTo>
                  <a:pt x="289" y="347"/>
                </a:lnTo>
                <a:lnTo>
                  <a:pt x="305" y="338"/>
                </a:lnTo>
                <a:lnTo>
                  <a:pt x="321" y="327"/>
                </a:lnTo>
                <a:lnTo>
                  <a:pt x="335" y="315"/>
                </a:lnTo>
                <a:lnTo>
                  <a:pt x="349" y="302"/>
                </a:lnTo>
                <a:lnTo>
                  <a:pt x="360" y="286"/>
                </a:lnTo>
                <a:lnTo>
                  <a:pt x="370" y="271"/>
                </a:lnTo>
                <a:lnTo>
                  <a:pt x="377" y="255"/>
                </a:lnTo>
                <a:lnTo>
                  <a:pt x="384" y="238"/>
                </a:lnTo>
                <a:lnTo>
                  <a:pt x="389" y="221"/>
                </a:lnTo>
                <a:lnTo>
                  <a:pt x="391" y="203"/>
                </a:lnTo>
                <a:lnTo>
                  <a:pt x="392" y="184"/>
                </a:lnTo>
                <a:lnTo>
                  <a:pt x="391" y="166"/>
                </a:lnTo>
                <a:lnTo>
                  <a:pt x="389" y="148"/>
                </a:lnTo>
                <a:lnTo>
                  <a:pt x="384" y="131"/>
                </a:lnTo>
                <a:lnTo>
                  <a:pt x="377" y="114"/>
                </a:lnTo>
                <a:lnTo>
                  <a:pt x="370" y="98"/>
                </a:lnTo>
                <a:lnTo>
                  <a:pt x="360" y="83"/>
                </a:lnTo>
                <a:lnTo>
                  <a:pt x="349" y="68"/>
                </a:lnTo>
                <a:lnTo>
                  <a:pt x="335" y="54"/>
                </a:lnTo>
                <a:lnTo>
                  <a:pt x="321" y="43"/>
                </a:lnTo>
                <a:lnTo>
                  <a:pt x="305" y="32"/>
                </a:lnTo>
                <a:lnTo>
                  <a:pt x="289" y="23"/>
                </a:lnTo>
                <a:lnTo>
                  <a:pt x="271" y="15"/>
                </a:lnTo>
                <a:lnTo>
                  <a:pt x="253" y="9"/>
                </a:lnTo>
                <a:lnTo>
                  <a:pt x="235" y="4"/>
                </a:lnTo>
                <a:lnTo>
                  <a:pt x="216" y="2"/>
                </a:lnTo>
                <a:lnTo>
                  <a:pt x="196" y="0"/>
                </a:lnTo>
                <a:lnTo>
                  <a:pt x="157" y="4"/>
                </a:lnTo>
                <a:lnTo>
                  <a:pt x="120" y="15"/>
                </a:lnTo>
                <a:lnTo>
                  <a:pt x="87" y="32"/>
                </a:lnTo>
                <a:lnTo>
                  <a:pt x="57" y="54"/>
                </a:lnTo>
                <a:lnTo>
                  <a:pt x="33" y="83"/>
                </a:lnTo>
                <a:lnTo>
                  <a:pt x="15" y="113"/>
                </a:lnTo>
                <a:lnTo>
                  <a:pt x="3" y="148"/>
                </a:lnTo>
                <a:lnTo>
                  <a:pt x="0" y="184"/>
                </a:lnTo>
                <a:lnTo>
                  <a:pt x="1" y="203"/>
                </a:lnTo>
                <a:lnTo>
                  <a:pt x="3" y="221"/>
                </a:lnTo>
                <a:lnTo>
                  <a:pt x="8" y="238"/>
                </a:lnTo>
                <a:lnTo>
                  <a:pt x="15" y="255"/>
                </a:lnTo>
                <a:lnTo>
                  <a:pt x="22" y="271"/>
                </a:lnTo>
                <a:lnTo>
                  <a:pt x="32" y="286"/>
                </a:lnTo>
                <a:lnTo>
                  <a:pt x="43" y="302"/>
                </a:lnTo>
                <a:lnTo>
                  <a:pt x="57" y="315"/>
                </a:lnTo>
                <a:lnTo>
                  <a:pt x="72" y="327"/>
                </a:lnTo>
                <a:lnTo>
                  <a:pt x="87" y="338"/>
                </a:lnTo>
                <a:lnTo>
                  <a:pt x="103" y="347"/>
                </a:lnTo>
                <a:lnTo>
                  <a:pt x="121" y="354"/>
                </a:lnTo>
                <a:lnTo>
                  <a:pt x="138" y="360"/>
                </a:lnTo>
                <a:lnTo>
                  <a:pt x="157" y="365"/>
                </a:lnTo>
                <a:lnTo>
                  <a:pt x="176" y="367"/>
                </a:lnTo>
                <a:lnTo>
                  <a:pt x="196" y="368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0318" name="Freeform 30"/>
          <p:cNvSpPr>
            <a:spLocks/>
          </p:cNvSpPr>
          <p:nvPr/>
        </p:nvSpPr>
        <p:spPr bwMode="auto">
          <a:xfrm>
            <a:off x="1493838" y="3270250"/>
            <a:ext cx="328612" cy="284163"/>
          </a:xfrm>
          <a:custGeom>
            <a:avLst/>
            <a:gdLst>
              <a:gd name="T0" fmla="*/ 0 w 190"/>
              <a:gd name="T1" fmla="*/ 2147483647 h 179"/>
              <a:gd name="T2" fmla="*/ 2147483647 w 190"/>
              <a:gd name="T3" fmla="*/ 2147483647 h 179"/>
              <a:gd name="T4" fmla="*/ 2147483647 w 190"/>
              <a:gd name="T5" fmla="*/ 2147483647 h 179"/>
              <a:gd name="T6" fmla="*/ 2147483647 w 190"/>
              <a:gd name="T7" fmla="*/ 2147483647 h 179"/>
              <a:gd name="T8" fmla="*/ 2147483647 w 190"/>
              <a:gd name="T9" fmla="*/ 2147483647 h 179"/>
              <a:gd name="T10" fmla="*/ 2147483647 w 190"/>
              <a:gd name="T11" fmla="*/ 2147483647 h 179"/>
              <a:gd name="T12" fmla="*/ 2147483647 w 190"/>
              <a:gd name="T13" fmla="*/ 2147483647 h 179"/>
              <a:gd name="T14" fmla="*/ 2147483647 w 190"/>
              <a:gd name="T15" fmla="*/ 2147483647 h 179"/>
              <a:gd name="T16" fmla="*/ 2147483647 w 190"/>
              <a:gd name="T17" fmla="*/ 2147483647 h 179"/>
              <a:gd name="T18" fmla="*/ 2147483647 w 190"/>
              <a:gd name="T19" fmla="*/ 2147483647 h 179"/>
              <a:gd name="T20" fmla="*/ 2147483647 w 190"/>
              <a:gd name="T21" fmla="*/ 2147483647 h 179"/>
              <a:gd name="T22" fmla="*/ 2147483647 w 190"/>
              <a:gd name="T23" fmla="*/ 0 h 179"/>
              <a:gd name="T24" fmla="*/ 2147483647 w 190"/>
              <a:gd name="T25" fmla="*/ 0 h 179"/>
              <a:gd name="T26" fmla="*/ 2147483647 w 190"/>
              <a:gd name="T27" fmla="*/ 0 h 179"/>
              <a:gd name="T28" fmla="*/ 2147483647 w 190"/>
              <a:gd name="T29" fmla="*/ 2147483647 h 179"/>
              <a:gd name="T30" fmla="*/ 2147483647 w 190"/>
              <a:gd name="T31" fmla="*/ 2147483647 h 179"/>
              <a:gd name="T32" fmla="*/ 2147483647 w 190"/>
              <a:gd name="T33" fmla="*/ 2147483647 h 179"/>
              <a:gd name="T34" fmla="*/ 2147483647 w 190"/>
              <a:gd name="T35" fmla="*/ 2147483647 h 179"/>
              <a:gd name="T36" fmla="*/ 2147483647 w 190"/>
              <a:gd name="T37" fmla="*/ 2147483647 h 179"/>
              <a:gd name="T38" fmla="*/ 2147483647 w 190"/>
              <a:gd name="T39" fmla="*/ 2147483647 h 179"/>
              <a:gd name="T40" fmla="*/ 2147483647 w 190"/>
              <a:gd name="T41" fmla="*/ 2147483647 h 179"/>
              <a:gd name="T42" fmla="*/ 2147483647 w 190"/>
              <a:gd name="T43" fmla="*/ 2147483647 h 179"/>
              <a:gd name="T44" fmla="*/ 2147483647 w 190"/>
              <a:gd name="T45" fmla="*/ 2147483647 h 179"/>
              <a:gd name="T46" fmla="*/ 2147483647 w 190"/>
              <a:gd name="T47" fmla="*/ 2147483647 h 179"/>
              <a:gd name="T48" fmla="*/ 2147483647 w 190"/>
              <a:gd name="T49" fmla="*/ 2147483647 h 179"/>
              <a:gd name="T50" fmla="*/ 2147483647 w 190"/>
              <a:gd name="T51" fmla="*/ 2147483647 h 179"/>
              <a:gd name="T52" fmla="*/ 2147483647 w 190"/>
              <a:gd name="T53" fmla="*/ 2147483647 h 179"/>
              <a:gd name="T54" fmla="*/ 2147483647 w 190"/>
              <a:gd name="T55" fmla="*/ 2147483647 h 179"/>
              <a:gd name="T56" fmla="*/ 2147483647 w 190"/>
              <a:gd name="T57" fmla="*/ 2147483647 h 179"/>
              <a:gd name="T58" fmla="*/ 2147483647 w 190"/>
              <a:gd name="T59" fmla="*/ 2147483647 h 179"/>
              <a:gd name="T60" fmla="*/ 2147483647 w 190"/>
              <a:gd name="T61" fmla="*/ 2147483647 h 179"/>
              <a:gd name="T62" fmla="*/ 2147483647 w 190"/>
              <a:gd name="T63" fmla="*/ 2147483647 h 179"/>
              <a:gd name="T64" fmla="*/ 2147483647 w 190"/>
              <a:gd name="T65" fmla="*/ 2147483647 h 179"/>
              <a:gd name="T66" fmla="*/ 2147483647 w 190"/>
              <a:gd name="T67" fmla="*/ 2147483647 h 179"/>
              <a:gd name="T68" fmla="*/ 2147483647 w 190"/>
              <a:gd name="T69" fmla="*/ 2147483647 h 179"/>
              <a:gd name="T70" fmla="*/ 2147483647 w 190"/>
              <a:gd name="T71" fmla="*/ 2147483647 h 179"/>
              <a:gd name="T72" fmla="*/ 2147483647 w 190"/>
              <a:gd name="T73" fmla="*/ 2147483647 h 179"/>
              <a:gd name="T74" fmla="*/ 2147483647 w 190"/>
              <a:gd name="T75" fmla="*/ 2147483647 h 179"/>
              <a:gd name="T76" fmla="*/ 2147483647 w 190"/>
              <a:gd name="T77" fmla="*/ 2147483647 h 179"/>
              <a:gd name="T78" fmla="*/ 2147483647 w 190"/>
              <a:gd name="T79" fmla="*/ 2147483647 h 179"/>
              <a:gd name="T80" fmla="*/ 2147483647 w 190"/>
              <a:gd name="T81" fmla="*/ 2147483647 h 179"/>
              <a:gd name="T82" fmla="*/ 2147483647 w 190"/>
              <a:gd name="T83" fmla="*/ 2147483647 h 179"/>
              <a:gd name="T84" fmla="*/ 2147483647 w 190"/>
              <a:gd name="T85" fmla="*/ 2147483647 h 179"/>
              <a:gd name="T86" fmla="*/ 2147483647 w 190"/>
              <a:gd name="T87" fmla="*/ 2147483647 h 179"/>
              <a:gd name="T88" fmla="*/ 0 w 190"/>
              <a:gd name="T89" fmla="*/ 2147483647 h 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0"/>
              <a:gd name="T136" fmla="*/ 0 h 179"/>
              <a:gd name="T137" fmla="*/ 190 w 190"/>
              <a:gd name="T138" fmla="*/ 179 h 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0" h="179">
                <a:moveTo>
                  <a:pt x="0" y="89"/>
                </a:moveTo>
                <a:lnTo>
                  <a:pt x="1" y="72"/>
                </a:lnTo>
                <a:lnTo>
                  <a:pt x="7" y="55"/>
                </a:lnTo>
                <a:lnTo>
                  <a:pt x="16" y="40"/>
                </a:lnTo>
                <a:lnTo>
                  <a:pt x="27" y="27"/>
                </a:lnTo>
                <a:lnTo>
                  <a:pt x="35" y="21"/>
                </a:lnTo>
                <a:lnTo>
                  <a:pt x="42" y="16"/>
                </a:lnTo>
                <a:lnTo>
                  <a:pt x="50" y="11"/>
                </a:lnTo>
                <a:lnTo>
                  <a:pt x="59" y="7"/>
                </a:lnTo>
                <a:lnTo>
                  <a:pt x="67" y="4"/>
                </a:lnTo>
                <a:lnTo>
                  <a:pt x="76" y="2"/>
                </a:lnTo>
                <a:lnTo>
                  <a:pt x="86" y="0"/>
                </a:lnTo>
                <a:lnTo>
                  <a:pt x="95" y="0"/>
                </a:lnTo>
                <a:lnTo>
                  <a:pt x="104" y="0"/>
                </a:lnTo>
                <a:lnTo>
                  <a:pt x="114" y="2"/>
                </a:lnTo>
                <a:lnTo>
                  <a:pt x="122" y="4"/>
                </a:lnTo>
                <a:lnTo>
                  <a:pt x="131" y="7"/>
                </a:lnTo>
                <a:lnTo>
                  <a:pt x="140" y="11"/>
                </a:lnTo>
                <a:lnTo>
                  <a:pt x="147" y="16"/>
                </a:lnTo>
                <a:lnTo>
                  <a:pt x="155" y="21"/>
                </a:lnTo>
                <a:lnTo>
                  <a:pt x="162" y="27"/>
                </a:lnTo>
                <a:lnTo>
                  <a:pt x="174" y="40"/>
                </a:lnTo>
                <a:lnTo>
                  <a:pt x="183" y="55"/>
                </a:lnTo>
                <a:lnTo>
                  <a:pt x="189" y="72"/>
                </a:lnTo>
                <a:lnTo>
                  <a:pt x="190" y="89"/>
                </a:lnTo>
                <a:lnTo>
                  <a:pt x="188" y="107"/>
                </a:lnTo>
                <a:lnTo>
                  <a:pt x="183" y="125"/>
                </a:lnTo>
                <a:lnTo>
                  <a:pt x="174" y="140"/>
                </a:lnTo>
                <a:lnTo>
                  <a:pt x="162" y="153"/>
                </a:lnTo>
                <a:lnTo>
                  <a:pt x="149" y="163"/>
                </a:lnTo>
                <a:lnTo>
                  <a:pt x="132" y="171"/>
                </a:lnTo>
                <a:lnTo>
                  <a:pt x="114" y="176"/>
                </a:lnTo>
                <a:lnTo>
                  <a:pt x="95" y="179"/>
                </a:lnTo>
                <a:lnTo>
                  <a:pt x="86" y="179"/>
                </a:lnTo>
                <a:lnTo>
                  <a:pt x="76" y="177"/>
                </a:lnTo>
                <a:lnTo>
                  <a:pt x="67" y="175"/>
                </a:lnTo>
                <a:lnTo>
                  <a:pt x="59" y="173"/>
                </a:lnTo>
                <a:lnTo>
                  <a:pt x="50" y="169"/>
                </a:lnTo>
                <a:lnTo>
                  <a:pt x="42" y="164"/>
                </a:lnTo>
                <a:lnTo>
                  <a:pt x="35" y="159"/>
                </a:lnTo>
                <a:lnTo>
                  <a:pt x="27" y="153"/>
                </a:lnTo>
                <a:lnTo>
                  <a:pt x="16" y="140"/>
                </a:lnTo>
                <a:lnTo>
                  <a:pt x="7" y="125"/>
                </a:lnTo>
                <a:lnTo>
                  <a:pt x="1" y="107"/>
                </a:lnTo>
                <a:lnTo>
                  <a:pt x="0" y="8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40" name="Freeform 31"/>
          <p:cNvSpPr>
            <a:spLocks/>
          </p:cNvSpPr>
          <p:nvPr/>
        </p:nvSpPr>
        <p:spPr bwMode="auto">
          <a:xfrm>
            <a:off x="2149475" y="3375025"/>
            <a:ext cx="90488" cy="76200"/>
          </a:xfrm>
          <a:custGeom>
            <a:avLst/>
            <a:gdLst>
              <a:gd name="T0" fmla="*/ 2147483647 w 53"/>
              <a:gd name="T1" fmla="*/ 2147483647 h 48"/>
              <a:gd name="T2" fmla="*/ 2147483647 w 53"/>
              <a:gd name="T3" fmla="*/ 2147483647 h 48"/>
              <a:gd name="T4" fmla="*/ 2147483647 w 53"/>
              <a:gd name="T5" fmla="*/ 2147483647 h 48"/>
              <a:gd name="T6" fmla="*/ 2147483647 w 53"/>
              <a:gd name="T7" fmla="*/ 2147483647 h 48"/>
              <a:gd name="T8" fmla="*/ 2147483647 w 53"/>
              <a:gd name="T9" fmla="*/ 2147483647 h 48"/>
              <a:gd name="T10" fmla="*/ 2147483647 w 53"/>
              <a:gd name="T11" fmla="*/ 2147483647 h 48"/>
              <a:gd name="T12" fmla="*/ 2147483647 w 53"/>
              <a:gd name="T13" fmla="*/ 2147483647 h 48"/>
              <a:gd name="T14" fmla="*/ 2147483647 w 53"/>
              <a:gd name="T15" fmla="*/ 2147483647 h 48"/>
              <a:gd name="T16" fmla="*/ 2147483647 w 53"/>
              <a:gd name="T17" fmla="*/ 0 h 48"/>
              <a:gd name="T18" fmla="*/ 2147483647 w 53"/>
              <a:gd name="T19" fmla="*/ 2147483647 h 48"/>
              <a:gd name="T20" fmla="*/ 2147483647 w 53"/>
              <a:gd name="T21" fmla="*/ 2147483647 h 48"/>
              <a:gd name="T22" fmla="*/ 2147483647 w 53"/>
              <a:gd name="T23" fmla="*/ 2147483647 h 48"/>
              <a:gd name="T24" fmla="*/ 0 w 53"/>
              <a:gd name="T25" fmla="*/ 2147483647 h 48"/>
              <a:gd name="T26" fmla="*/ 2147483647 w 53"/>
              <a:gd name="T27" fmla="*/ 2147483647 h 48"/>
              <a:gd name="T28" fmla="*/ 2147483647 w 53"/>
              <a:gd name="T29" fmla="*/ 2147483647 h 48"/>
              <a:gd name="T30" fmla="*/ 2147483647 w 53"/>
              <a:gd name="T31" fmla="*/ 2147483647 h 48"/>
              <a:gd name="T32" fmla="*/ 2147483647 w 5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48"/>
              <a:gd name="T53" fmla="*/ 53 w 5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48">
                <a:moveTo>
                  <a:pt x="26" y="48"/>
                </a:moveTo>
                <a:lnTo>
                  <a:pt x="36" y="46"/>
                </a:lnTo>
                <a:lnTo>
                  <a:pt x="45" y="41"/>
                </a:lnTo>
                <a:lnTo>
                  <a:pt x="50" y="33"/>
                </a:lnTo>
                <a:lnTo>
                  <a:pt x="53" y="23"/>
                </a:lnTo>
                <a:lnTo>
                  <a:pt x="50" y="14"/>
                </a:lnTo>
                <a:lnTo>
                  <a:pt x="45" y="7"/>
                </a:lnTo>
                <a:lnTo>
                  <a:pt x="36" y="2"/>
                </a:lnTo>
                <a:lnTo>
                  <a:pt x="26" y="0"/>
                </a:lnTo>
                <a:lnTo>
                  <a:pt x="16" y="2"/>
                </a:lnTo>
                <a:lnTo>
                  <a:pt x="8" y="7"/>
                </a:lnTo>
                <a:lnTo>
                  <a:pt x="3" y="14"/>
                </a:lnTo>
                <a:lnTo>
                  <a:pt x="0" y="23"/>
                </a:lnTo>
                <a:lnTo>
                  <a:pt x="3" y="33"/>
                </a:lnTo>
                <a:lnTo>
                  <a:pt x="8" y="41"/>
                </a:lnTo>
                <a:lnTo>
                  <a:pt x="16" y="46"/>
                </a:lnTo>
                <a:lnTo>
                  <a:pt x="26" y="48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41" name="Freeform 32"/>
          <p:cNvSpPr>
            <a:spLocks/>
          </p:cNvSpPr>
          <p:nvPr/>
        </p:nvSpPr>
        <p:spPr bwMode="auto">
          <a:xfrm>
            <a:off x="1612900" y="3375025"/>
            <a:ext cx="90488" cy="76200"/>
          </a:xfrm>
          <a:custGeom>
            <a:avLst/>
            <a:gdLst>
              <a:gd name="T0" fmla="*/ 2147483647 w 52"/>
              <a:gd name="T1" fmla="*/ 2147483647 h 48"/>
              <a:gd name="T2" fmla="*/ 2147483647 w 52"/>
              <a:gd name="T3" fmla="*/ 2147483647 h 48"/>
              <a:gd name="T4" fmla="*/ 2147483647 w 52"/>
              <a:gd name="T5" fmla="*/ 2147483647 h 48"/>
              <a:gd name="T6" fmla="*/ 2147483647 w 52"/>
              <a:gd name="T7" fmla="*/ 2147483647 h 48"/>
              <a:gd name="T8" fmla="*/ 2147483647 w 52"/>
              <a:gd name="T9" fmla="*/ 2147483647 h 48"/>
              <a:gd name="T10" fmla="*/ 2147483647 w 52"/>
              <a:gd name="T11" fmla="*/ 2147483647 h 48"/>
              <a:gd name="T12" fmla="*/ 2147483647 w 52"/>
              <a:gd name="T13" fmla="*/ 2147483647 h 48"/>
              <a:gd name="T14" fmla="*/ 2147483647 w 52"/>
              <a:gd name="T15" fmla="*/ 2147483647 h 48"/>
              <a:gd name="T16" fmla="*/ 2147483647 w 52"/>
              <a:gd name="T17" fmla="*/ 0 h 48"/>
              <a:gd name="T18" fmla="*/ 2147483647 w 52"/>
              <a:gd name="T19" fmla="*/ 2147483647 h 48"/>
              <a:gd name="T20" fmla="*/ 2147483647 w 52"/>
              <a:gd name="T21" fmla="*/ 2147483647 h 48"/>
              <a:gd name="T22" fmla="*/ 2147483647 w 52"/>
              <a:gd name="T23" fmla="*/ 2147483647 h 48"/>
              <a:gd name="T24" fmla="*/ 0 w 52"/>
              <a:gd name="T25" fmla="*/ 2147483647 h 48"/>
              <a:gd name="T26" fmla="*/ 2147483647 w 52"/>
              <a:gd name="T27" fmla="*/ 2147483647 h 48"/>
              <a:gd name="T28" fmla="*/ 2147483647 w 52"/>
              <a:gd name="T29" fmla="*/ 2147483647 h 48"/>
              <a:gd name="T30" fmla="*/ 2147483647 w 52"/>
              <a:gd name="T31" fmla="*/ 2147483647 h 48"/>
              <a:gd name="T32" fmla="*/ 2147483647 w 52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48"/>
              <a:gd name="T53" fmla="*/ 52 w 52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48">
                <a:moveTo>
                  <a:pt x="26" y="48"/>
                </a:moveTo>
                <a:lnTo>
                  <a:pt x="36" y="46"/>
                </a:lnTo>
                <a:lnTo>
                  <a:pt x="45" y="41"/>
                </a:lnTo>
                <a:lnTo>
                  <a:pt x="50" y="33"/>
                </a:lnTo>
                <a:lnTo>
                  <a:pt x="52" y="23"/>
                </a:lnTo>
                <a:lnTo>
                  <a:pt x="50" y="14"/>
                </a:lnTo>
                <a:lnTo>
                  <a:pt x="45" y="7"/>
                </a:lnTo>
                <a:lnTo>
                  <a:pt x="36" y="2"/>
                </a:lnTo>
                <a:lnTo>
                  <a:pt x="26" y="0"/>
                </a:lnTo>
                <a:lnTo>
                  <a:pt x="16" y="2"/>
                </a:lnTo>
                <a:lnTo>
                  <a:pt x="7" y="7"/>
                </a:lnTo>
                <a:lnTo>
                  <a:pt x="2" y="14"/>
                </a:lnTo>
                <a:lnTo>
                  <a:pt x="0" y="23"/>
                </a:lnTo>
                <a:lnTo>
                  <a:pt x="2" y="33"/>
                </a:lnTo>
                <a:lnTo>
                  <a:pt x="7" y="41"/>
                </a:lnTo>
                <a:lnTo>
                  <a:pt x="16" y="46"/>
                </a:lnTo>
                <a:lnTo>
                  <a:pt x="26" y="48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0321" name="PubOvalCallout"/>
          <p:cNvSpPr>
            <a:spLocks noEditPoints="1" noChangeArrowheads="1"/>
          </p:cNvSpPr>
          <p:nvPr/>
        </p:nvSpPr>
        <p:spPr bwMode="auto">
          <a:xfrm rot="10800000">
            <a:off x="755650" y="4149725"/>
            <a:ext cx="2735263" cy="187325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3600" b="1" i="1">
                <a:solidFill>
                  <a:srgbClr val="006600"/>
                </a:solidFill>
                <a:latin typeface="Times New Roman" pitchFamily="18" charset="0"/>
              </a:rPr>
              <a:t>Ваш ответ</a:t>
            </a:r>
          </a:p>
        </p:txBody>
      </p:sp>
      <p:sp>
        <p:nvSpPr>
          <p:cNvPr id="140323" name="PubOvalCallout"/>
          <p:cNvSpPr>
            <a:spLocks noEditPoints="1" noChangeArrowheads="1"/>
          </p:cNvSpPr>
          <p:nvPr/>
        </p:nvSpPr>
        <p:spPr bwMode="auto">
          <a:xfrm rot="10800000">
            <a:off x="285750" y="4143375"/>
            <a:ext cx="3671888" cy="19431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4000" b="1" i="1" dirty="0">
                <a:solidFill>
                  <a:srgbClr val="006600"/>
                </a:solidFill>
                <a:latin typeface="Monotype Corsiva" pitchFamily="66" charset="0"/>
              </a:rPr>
              <a:t>Азбука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mph" presetSubtype="0" repeatCount="10000" fill="remove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3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1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3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0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6" grpId="0" animBg="1"/>
      <p:bldP spid="140318" grpId="0" animBg="1"/>
      <p:bldP spid="140321" grpId="0" animBg="1"/>
      <p:bldP spid="140321" grpId="1" animBg="1"/>
      <p:bldP spid="1403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46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C0000"/>
                </a:solidFill>
                <a:latin typeface="CommercialScript BT" pitchFamily="66" charset="0"/>
              </a:rPr>
              <a:t>Спасибо </a:t>
            </a:r>
          </a:p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C0000"/>
                </a:solidFill>
                <a:latin typeface="CommercialScript BT" pitchFamily="66" charset="0"/>
              </a:rPr>
              <a:t>за игру</a:t>
            </a:r>
          </a:p>
        </p:txBody>
      </p:sp>
      <p:pic>
        <p:nvPicPr>
          <p:cNvPr id="61444" name="Picture 9" descr="TEAC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77050" y="3429000"/>
            <a:ext cx="2016125" cy="3068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30        </a:t>
            </a:r>
            <a:r>
              <a:rPr lang="ru-RU" b="1" dirty="0" smtClean="0">
                <a:solidFill>
                  <a:srgbClr val="FFFF00"/>
                </a:solidFill>
              </a:rPr>
              <a:t>Загадки-отгадки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Ветки в парке шелестят,</a:t>
            </a:r>
          </a:p>
          <a:p>
            <a:pPr>
              <a:buNone/>
            </a:pPr>
            <a:r>
              <a:rPr lang="ru-RU" sz="4000" dirty="0" smtClean="0"/>
              <a:t>Сбрасывают свой наряд.</a:t>
            </a:r>
          </a:p>
          <a:p>
            <a:pPr>
              <a:buNone/>
            </a:pPr>
            <a:r>
              <a:rPr lang="ru-RU" sz="4000" dirty="0" smtClean="0"/>
              <a:t>Он у дуба и березки</a:t>
            </a:r>
          </a:p>
          <a:p>
            <a:pPr>
              <a:buNone/>
            </a:pPr>
            <a:r>
              <a:rPr lang="ru-RU" sz="4000" dirty="0" smtClean="0"/>
              <a:t>Разноцветный, яркий, броский.</a:t>
            </a:r>
            <a:endParaRPr lang="ru-RU" sz="4000" dirty="0"/>
          </a:p>
        </p:txBody>
      </p:sp>
      <p:sp>
        <p:nvSpPr>
          <p:cNvPr id="171012" name="Ribbon2Sharp"/>
          <p:cNvSpPr>
            <a:spLocks noEditPoints="1" noChangeArrowheads="1"/>
          </p:cNvSpPr>
          <p:nvPr/>
        </p:nvSpPr>
        <p:spPr bwMode="auto">
          <a:xfrm>
            <a:off x="928688" y="5000625"/>
            <a:ext cx="7777162" cy="1371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rgbClr val="003366"/>
                </a:solidFill>
              </a:rPr>
              <a:t>Листопад</a:t>
            </a:r>
            <a:endParaRPr lang="ru-RU" sz="13800" b="1" dirty="0">
              <a:solidFill>
                <a:srgbClr val="003366"/>
              </a:solidFill>
            </a:endParaRPr>
          </a:p>
        </p:txBody>
      </p:sp>
      <p:sp>
        <p:nvSpPr>
          <p:cNvPr id="17413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40</a:t>
            </a: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Загадки-отгадки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229600" cy="33842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Пареньку почти семь лет.</a:t>
            </a:r>
          </a:p>
          <a:p>
            <a:pPr>
              <a:buNone/>
            </a:pPr>
            <a:r>
              <a:rPr lang="ru-RU" dirty="0" smtClean="0"/>
              <a:t>За плечами ранец.</a:t>
            </a:r>
          </a:p>
          <a:p>
            <a:pPr>
              <a:buNone/>
            </a:pPr>
            <a:r>
              <a:rPr lang="ru-RU" dirty="0" smtClean="0"/>
              <a:t>А в руках большой букет,</a:t>
            </a:r>
          </a:p>
          <a:p>
            <a:pPr>
              <a:buNone/>
            </a:pPr>
            <a:r>
              <a:rPr lang="ru-RU" dirty="0" smtClean="0"/>
              <a:t>На щеках румянец.</a:t>
            </a:r>
          </a:p>
          <a:p>
            <a:pPr>
              <a:buNone/>
            </a:pPr>
            <a:r>
              <a:rPr lang="ru-RU" dirty="0" smtClean="0"/>
              <a:t>Что за праздничная дата?</a:t>
            </a:r>
          </a:p>
          <a:p>
            <a:pPr>
              <a:buNone/>
            </a:pPr>
            <a:r>
              <a:rPr lang="ru-RU" dirty="0" smtClean="0"/>
              <a:t>Отвечайте-ка, ребята!</a:t>
            </a:r>
            <a:endParaRPr lang="ru-RU" dirty="0"/>
          </a:p>
        </p:txBody>
      </p:sp>
      <p:sp>
        <p:nvSpPr>
          <p:cNvPr id="180228" name="Ribbon2Sharp"/>
          <p:cNvSpPr>
            <a:spLocks noEditPoints="1" noChangeArrowheads="1"/>
          </p:cNvSpPr>
          <p:nvPr/>
        </p:nvSpPr>
        <p:spPr bwMode="auto">
          <a:xfrm>
            <a:off x="971550" y="5013324"/>
            <a:ext cx="7777163" cy="184467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003366"/>
                </a:solidFill>
              </a:rPr>
              <a:t>1-е сентября</a:t>
            </a:r>
            <a:endParaRPr lang="ru-RU" sz="4400" b="1" dirty="0">
              <a:solidFill>
                <a:srgbClr val="003366"/>
              </a:solidFill>
            </a:endParaRPr>
          </a:p>
        </p:txBody>
      </p:sp>
      <p:sp>
        <p:nvSpPr>
          <p:cNvPr id="184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50</a:t>
            </a:r>
            <a:r>
              <a:rPr lang="ru-RU" dirty="0" smtClean="0"/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Загадки-отгадки</a:t>
            </a:r>
            <a:endParaRPr lang="ru-RU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8784976" cy="24765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Как написать словосочетание </a:t>
            </a:r>
          </a:p>
          <a:p>
            <a:pPr algn="ctr" eaLnBrk="1" hangingPunct="1">
              <a:buNone/>
              <a:defRPr/>
            </a:pPr>
            <a:r>
              <a:rPr lang="ru-RU" sz="4400" i="1" dirty="0" smtClean="0">
                <a:solidFill>
                  <a:schemeClr val="tx2"/>
                </a:solidFill>
              </a:rPr>
              <a:t>запасы на зиму</a:t>
            </a:r>
          </a:p>
          <a:p>
            <a:pPr algn="ctr" eaLnBrk="1" hangingPunct="1"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шестью буквами?</a:t>
            </a:r>
          </a:p>
        </p:txBody>
      </p:sp>
      <p:sp>
        <p:nvSpPr>
          <p:cNvPr id="181252" name="Ribbon2Sharp"/>
          <p:cNvSpPr>
            <a:spLocks noEditPoints="1" noChangeArrowheads="1"/>
          </p:cNvSpPr>
          <p:nvPr/>
        </p:nvSpPr>
        <p:spPr bwMode="auto">
          <a:xfrm>
            <a:off x="1000125" y="4714875"/>
            <a:ext cx="7129463" cy="1851025"/>
          </a:xfrm>
          <a:custGeom>
            <a:avLst/>
            <a:gdLst>
              <a:gd name="G0" fmla="+- 0 0 0"/>
              <a:gd name="G1" fmla="+- 4810 0 0"/>
              <a:gd name="G2" fmla="+- 4810 2700 0"/>
              <a:gd name="G3" fmla="+- 21600 0 G2"/>
              <a:gd name="G4" fmla="+- 21600 0 G1"/>
              <a:gd name="G5" fmla="+- 3780 0 0"/>
              <a:gd name="G6" fmla="+- 10800 0 3780"/>
              <a:gd name="G7" fmla="*/ 3780 2 1"/>
              <a:gd name="G8" fmla="+- 21600 0 G7"/>
              <a:gd name="G9" fmla="+- 10800 3780 0"/>
              <a:gd name="G10" fmla="+- 21600 0 3780"/>
              <a:gd name="T0" fmla="*/ 10800 w 21600"/>
              <a:gd name="T1" fmla="*/ 3780 h 21600"/>
              <a:gd name="T2" fmla="*/ 2700 w 21600"/>
              <a:gd name="T3" fmla="*/ 7020 h 21600"/>
              <a:gd name="T4" fmla="*/ 10800 w 21600"/>
              <a:gd name="T5" fmla="*/ 17820 h 21600"/>
              <a:gd name="T6" fmla="*/ 18900 w 21600"/>
              <a:gd name="T7" fmla="*/ 145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7020"/>
                </a:lnTo>
                <a:lnTo>
                  <a:pt x="0" y="14040"/>
                </a:lnTo>
                <a:lnTo>
                  <a:pt x="4810" y="14040"/>
                </a:lnTo>
                <a:lnTo>
                  <a:pt x="4810" y="17820"/>
                </a:lnTo>
                <a:lnTo>
                  <a:pt x="14090" y="17820"/>
                </a:lnTo>
                <a:lnTo>
                  <a:pt x="14090" y="21600"/>
                </a:lnTo>
                <a:lnTo>
                  <a:pt x="21600" y="21600"/>
                </a:lnTo>
                <a:lnTo>
                  <a:pt x="18900" y="14580"/>
                </a:lnTo>
                <a:lnTo>
                  <a:pt x="21600" y="7560"/>
                </a:lnTo>
                <a:lnTo>
                  <a:pt x="16790" y="7560"/>
                </a:lnTo>
                <a:lnTo>
                  <a:pt x="16790" y="3780"/>
                </a:lnTo>
                <a:lnTo>
                  <a:pt x="7510" y="3780"/>
                </a:lnTo>
                <a:lnTo>
                  <a:pt x="7510" y="0"/>
                </a:lnTo>
                <a:close/>
              </a:path>
              <a:path w="21600" h="21600" fill="none" extrusionOk="0">
                <a:moveTo>
                  <a:pt x="7510" y="3780"/>
                </a:moveTo>
                <a:lnTo>
                  <a:pt x="4810" y="3780"/>
                </a:lnTo>
                <a:lnTo>
                  <a:pt x="4810" y="14040"/>
                </a:lnTo>
              </a:path>
              <a:path w="21600" h="21600" fill="none" extrusionOk="0">
                <a:moveTo>
                  <a:pt x="7510" y="0"/>
                </a:moveTo>
                <a:lnTo>
                  <a:pt x="4810" y="3780"/>
                </a:lnTo>
              </a:path>
              <a:path w="21600" h="21600" fill="none" extrusionOk="0">
                <a:moveTo>
                  <a:pt x="14090" y="17820"/>
                </a:moveTo>
                <a:lnTo>
                  <a:pt x="16790" y="17820"/>
                </a:lnTo>
                <a:lnTo>
                  <a:pt x="16790" y="7560"/>
                </a:lnTo>
              </a:path>
              <a:path w="21600" h="21600" fill="none" extrusionOk="0">
                <a:moveTo>
                  <a:pt x="14090" y="21600"/>
                </a:moveTo>
                <a:lnTo>
                  <a:pt x="16790" y="1782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 dirty="0" smtClean="0">
                <a:solidFill>
                  <a:srgbClr val="003366"/>
                </a:solidFill>
              </a:rPr>
              <a:t>урожай</a:t>
            </a:r>
            <a:endParaRPr lang="ru-RU" sz="4800" b="1" dirty="0">
              <a:solidFill>
                <a:srgbClr val="003366"/>
              </a:solidFill>
            </a:endParaRPr>
          </a:p>
        </p:txBody>
      </p:sp>
      <p:sp>
        <p:nvSpPr>
          <p:cNvPr id="1946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" name="Rectangle 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5400" b="1" dirty="0" smtClean="0">
                <a:latin typeface="Comic Sans MS" pitchFamily="66" charset="0"/>
              </a:rPr>
              <a:t>10</a:t>
            </a:r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ru-RU" sz="5400" b="1" dirty="0" smtClean="0">
                <a:solidFill>
                  <a:srgbClr val="FFFF00"/>
                </a:solidFill>
              </a:rPr>
              <a:t>Что здесь?</a:t>
            </a:r>
            <a:endParaRPr lang="ru-RU" sz="54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50" y="1571625"/>
            <a:ext cx="8229600" cy="162242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400" dirty="0" smtClean="0"/>
              <a:t>Снимут тужурку,</a:t>
            </a:r>
            <a:br>
              <a:rPr lang="ru-RU" sz="4400" dirty="0" smtClean="0"/>
            </a:br>
            <a:r>
              <a:rPr lang="ru-RU" sz="4400" dirty="0" smtClean="0"/>
              <a:t>Тужурку - </a:t>
            </a:r>
            <a:r>
              <a:rPr lang="ru-RU" sz="4400" dirty="0" err="1" smtClean="0"/>
              <a:t>кожурку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Умоют </a:t>
            </a:r>
            <a:r>
              <a:rPr lang="ru-RU" sz="4400" dirty="0" err="1" smtClean="0"/>
              <a:t>грязнулю</a:t>
            </a:r>
            <a:r>
              <a:rPr lang="ru-RU" sz="4400" dirty="0" smtClean="0"/>
              <a:t>,</a:t>
            </a:r>
            <a:br>
              <a:rPr lang="ru-RU" sz="4400" dirty="0" smtClean="0"/>
            </a:br>
            <a:r>
              <a:rPr lang="ru-RU" sz="4400" dirty="0" smtClean="0"/>
              <a:t>Кидают в кастрюлю.</a:t>
            </a:r>
            <a:endParaRPr lang="ru-RU" sz="4400" b="1" dirty="0" smtClean="0">
              <a:solidFill>
                <a:schemeClr val="tx2"/>
              </a:solidFill>
            </a:endParaRPr>
          </a:p>
        </p:txBody>
      </p:sp>
      <p:sp>
        <p:nvSpPr>
          <p:cNvPr id="2048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684212" cy="765175"/>
          </a:xfrm>
          <a:prstGeom prst="actionButtonHelp">
            <a:avLst/>
          </a:prstGeom>
          <a:solidFill>
            <a:schemeClr val="bg1">
              <a:alpha val="63921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Лента лицом вверх 6"/>
          <p:cNvSpPr/>
          <p:nvPr/>
        </p:nvSpPr>
        <p:spPr>
          <a:xfrm>
            <a:off x="1043608" y="4365104"/>
            <a:ext cx="6552727" cy="2232248"/>
          </a:xfrm>
          <a:prstGeom prst="ribbon2">
            <a:avLst>
              <a:gd name="adj1" fmla="val 16667"/>
              <a:gd name="adj2" fmla="val 66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dirty="0"/>
          </a:p>
        </p:txBody>
      </p:sp>
      <p:pic>
        <p:nvPicPr>
          <p:cNvPr id="41986" name="Picture 2" descr="http://st9.stpulscen.ru/images/product/067/415/84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65104"/>
            <a:ext cx="301920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20             </a:t>
            </a:r>
            <a:r>
              <a:rPr lang="ru-RU" b="1" dirty="0" smtClean="0">
                <a:solidFill>
                  <a:srgbClr val="FFFF00"/>
                </a:solidFill>
              </a:rPr>
              <a:t>Что здесь?</a:t>
            </a:r>
            <a:endParaRPr lang="ru-RU" b="1" dirty="0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800" dirty="0" smtClean="0"/>
              <a:t>В земле - нос,</a:t>
            </a:r>
            <a:br>
              <a:rPr lang="ru-RU" sz="4800" dirty="0" smtClean="0"/>
            </a:br>
            <a:r>
              <a:rPr lang="ru-RU" sz="4800" dirty="0" smtClean="0"/>
              <a:t>Из земли - хвост.</a:t>
            </a:r>
            <a:endParaRPr lang="ru-RU" sz="48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dirty="0" smtClean="0">
              <a:latin typeface="Times New Roman" pitchFamily="18" charset="0"/>
            </a:endParaRPr>
          </a:p>
        </p:txBody>
      </p:sp>
      <p:sp>
        <p:nvSpPr>
          <p:cNvPr id="21508" name="AutoShape 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900112" cy="836612"/>
          </a:xfrm>
          <a:prstGeom prst="actionButtonReturn">
            <a:avLst/>
          </a:prstGeom>
          <a:solidFill>
            <a:schemeClr val="bg1">
              <a:alpha val="65881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Лента лицом вверх 6"/>
          <p:cNvSpPr/>
          <p:nvPr/>
        </p:nvSpPr>
        <p:spPr>
          <a:xfrm>
            <a:off x="179512" y="4005064"/>
            <a:ext cx="8640960" cy="2657450"/>
          </a:xfrm>
          <a:prstGeom prst="ribbon2">
            <a:avLst>
              <a:gd name="adj1" fmla="val 16667"/>
              <a:gd name="adj2" fmla="val 6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/>
          </a:p>
        </p:txBody>
      </p:sp>
      <p:pic>
        <p:nvPicPr>
          <p:cNvPr id="40962" name="Picture 2" descr="http://mtdata.ru/u5/photoCFB8/20748936687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365444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935</Words>
  <Application>Microsoft Office PowerPoint</Application>
  <PresentationFormat>Экран (4:3)</PresentationFormat>
  <Paragraphs>265</Paragraphs>
  <Slides>48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Лучи</vt:lpstr>
      <vt:lpstr>Занавес</vt:lpstr>
      <vt:lpstr>Сотрудничество</vt:lpstr>
      <vt:lpstr>Палитра</vt:lpstr>
      <vt:lpstr>Тарелка</vt:lpstr>
      <vt:lpstr>Шары</vt:lpstr>
      <vt:lpstr>Слайд 1</vt:lpstr>
      <vt:lpstr>Синий раунд</vt:lpstr>
      <vt:lpstr>10   Загадки-отгадки</vt:lpstr>
      <vt:lpstr>20       Загадки-отгадки</vt:lpstr>
      <vt:lpstr>30        Загадки-отгадки</vt:lpstr>
      <vt:lpstr>40       Загадки-отгадки</vt:lpstr>
      <vt:lpstr>50      Загадки-отгадки</vt:lpstr>
      <vt:lpstr>10   Что здесь?</vt:lpstr>
      <vt:lpstr>20             Что здесь?</vt:lpstr>
      <vt:lpstr>30              Что здесь?</vt:lpstr>
      <vt:lpstr>40             Что здесь?</vt:lpstr>
      <vt:lpstr>50       Что здесь?</vt:lpstr>
      <vt:lpstr>10  движение-жизнь</vt:lpstr>
      <vt:lpstr>20    движение-жизнь</vt:lpstr>
      <vt:lpstr>Слайд 15</vt:lpstr>
      <vt:lpstr>40 движение-жизнь</vt:lpstr>
      <vt:lpstr>50     движение-жизнь</vt:lpstr>
      <vt:lpstr>10   Забавная математика</vt:lpstr>
      <vt:lpstr>20    Забавная математика</vt:lpstr>
      <vt:lpstr>30      Забавная математика</vt:lpstr>
      <vt:lpstr>40     Забавная математика</vt:lpstr>
      <vt:lpstr> 50      Забавная математика</vt:lpstr>
      <vt:lpstr>Красный раунд</vt:lpstr>
      <vt:lpstr>20    Обо всем на свете</vt:lpstr>
      <vt:lpstr>40     Обо всем на свете</vt:lpstr>
      <vt:lpstr>     Своя игра</vt:lpstr>
      <vt:lpstr>  народные приметы</vt:lpstr>
      <vt:lpstr>80     Обо всем на свете</vt:lpstr>
      <vt:lpstr>100    Обо всем на свете </vt:lpstr>
      <vt:lpstr>20     Шарады</vt:lpstr>
      <vt:lpstr>40   Шарады</vt:lpstr>
      <vt:lpstr>60 Шарады</vt:lpstr>
      <vt:lpstr>80   Шарады</vt:lpstr>
      <vt:lpstr>100   Шарады</vt:lpstr>
      <vt:lpstr>20   Литературные вопросы</vt:lpstr>
      <vt:lpstr>40    Литературные вопросы  </vt:lpstr>
      <vt:lpstr>60     Литературные вопросы  </vt:lpstr>
      <vt:lpstr>     Своя игра</vt:lpstr>
      <vt:lpstr>Литература</vt:lpstr>
      <vt:lpstr>100     Литературные вопросы  </vt:lpstr>
      <vt:lpstr>20   Музыка</vt:lpstr>
      <vt:lpstr>40    Музыка </vt:lpstr>
      <vt:lpstr>60     Музыка</vt:lpstr>
      <vt:lpstr>Кот в мешке</vt:lpstr>
      <vt:lpstr>80    Музыка</vt:lpstr>
      <vt:lpstr>100 Музыка</vt:lpstr>
      <vt:lpstr>С в о я  И г р а</vt:lpstr>
      <vt:lpstr>Слайд 48</vt:lpstr>
    </vt:vector>
  </TitlesOfParts>
  <Company>Savelovo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раунд</dc:title>
  <dc:creator>Руслан, Татьяна</dc:creator>
  <cp:lastModifiedBy>Марина</cp:lastModifiedBy>
  <cp:revision>81</cp:revision>
  <dcterms:created xsi:type="dcterms:W3CDTF">2003-01-11T14:54:23Z</dcterms:created>
  <dcterms:modified xsi:type="dcterms:W3CDTF">2015-10-12T07:39:31Z</dcterms:modified>
</cp:coreProperties>
</file>