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7" r:id="rId9"/>
    <p:sldId id="268" r:id="rId10"/>
    <p:sldId id="269" r:id="rId11"/>
    <p:sldId id="274" r:id="rId12"/>
    <p:sldId id="270" r:id="rId13"/>
    <p:sldId id="271" r:id="rId14"/>
    <p:sldId id="272" r:id="rId15"/>
    <p:sldId id="273" r:id="rId16"/>
    <p:sldId id="275" r:id="rId17"/>
    <p:sldId id="262" r:id="rId18"/>
    <p:sldId id="263" r:id="rId19"/>
    <p:sldId id="264" r:id="rId20"/>
    <p:sldId id="26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-видео\Desktop\ольга\getImage (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rmAutofit/>
          </a:bodyPr>
          <a:lstStyle/>
          <a:p>
            <a:r>
              <a:rPr lang="ru-RU" i="1" u="sng" dirty="0" smtClean="0">
                <a:solidFill>
                  <a:srgbClr val="00B050"/>
                </a:solidFill>
              </a:rPr>
              <a:t>Игра – путешествие</a:t>
            </a:r>
            <a:br>
              <a:rPr lang="ru-RU" i="1" u="sng" dirty="0" smtClean="0">
                <a:solidFill>
                  <a:srgbClr val="00B050"/>
                </a:solidFill>
              </a:rPr>
            </a:br>
            <a:r>
              <a:rPr lang="ru-RU" i="1" u="sng" dirty="0" smtClean="0">
                <a:solidFill>
                  <a:srgbClr val="00B050"/>
                </a:solidFill>
              </a:rPr>
              <a:t>«Город, в котором я живу»</a:t>
            </a:r>
            <a:endParaRPr lang="ru-RU" i="1" u="sng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996952"/>
            <a:ext cx="5338936" cy="33843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u="sng" dirty="0" smtClean="0">
                <a:solidFill>
                  <a:schemeClr val="bg1"/>
                </a:solidFill>
              </a:rPr>
              <a:t>Автор: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Воспитатель </a:t>
            </a:r>
            <a:r>
              <a:rPr lang="ru-RU" b="1" dirty="0" smtClean="0">
                <a:solidFill>
                  <a:schemeClr val="bg1"/>
                </a:solidFill>
              </a:rPr>
              <a:t>ГСКУ АО «ЦПД» «Юность»</a:t>
            </a:r>
            <a:endParaRPr lang="ru-RU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FFFF00"/>
                </a:solidFill>
              </a:rPr>
              <a:t>Федосеева Алена Николаевна</a:t>
            </a:r>
            <a:endParaRPr lang="ru-RU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2015 </a:t>
            </a:r>
            <a:r>
              <a:rPr lang="ru-RU" b="1" dirty="0" smtClean="0">
                <a:solidFill>
                  <a:schemeClr val="bg1"/>
                </a:solidFill>
              </a:rPr>
              <a:t>г.</a:t>
            </a:r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м-видео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Третья остановка: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«русский лес»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8219256" cy="5248584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Дидактическая игра: «Угадай, что за дерево»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1" name="Picture 5" descr="C:\Users\м-видео\Desktop\belaya-iv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132856"/>
            <a:ext cx="3056288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2" name="Picture 6" descr="C:\Users\м-видео\Desktop\images (4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3501008"/>
            <a:ext cx="2736304" cy="29781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3419872" y="2204864"/>
            <a:ext cx="34381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Кудри в речку опустила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 о чём-то загрустила,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 о чём она грустит,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Никому не говорит.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139952" y="4398496"/>
            <a:ext cx="17281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Стоит Алена, платок зеленый, тонкий стан, белый сарафан.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м-видео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462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05064"/>
            <a:ext cx="3466728" cy="245067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Любимец фей веселых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Терпко – сладких,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Сине – черных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Предлагает ягод нам.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Съем их сам,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Тебе не дам.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C:\Users\м-видео\Desktop\images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836712"/>
            <a:ext cx="4202722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C:\Users\м-видео\Desktop\images (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3591921"/>
            <a:ext cx="4012404" cy="30054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572000" y="1052736"/>
            <a:ext cx="30243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Из деревьев ранним летом</a:t>
            </a:r>
            <a:br>
              <a:rPr lang="ru-RU" b="1" dirty="0" smtClean="0"/>
            </a:br>
            <a:r>
              <a:rPr lang="ru-RU" b="1" dirty="0" smtClean="0"/>
              <a:t>Вдруг снежинки запорхают,</a:t>
            </a:r>
            <a:br>
              <a:rPr lang="ru-RU" b="1" dirty="0" smtClean="0"/>
            </a:br>
            <a:r>
              <a:rPr lang="ru-RU" b="1" dirty="0" smtClean="0"/>
              <a:t>Но не радует нас это -</a:t>
            </a:r>
            <a:br>
              <a:rPr lang="ru-RU" b="1" dirty="0" smtClean="0"/>
            </a:br>
            <a:r>
              <a:rPr lang="ru-RU" b="1" dirty="0" smtClean="0"/>
              <a:t>Мы от этого чихаем.</a:t>
            </a:r>
            <a:endParaRPr lang="ru-RU" b="1" dirty="0"/>
          </a:p>
        </p:txBody>
      </p:sp>
    </p:spTree>
  </p:cSld>
  <p:clrMapOvr>
    <a:masterClrMapping/>
  </p:clrMapOvr>
  <p:transition>
    <p:blinds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м-видео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u="sng" dirty="0" smtClean="0">
                <a:solidFill>
                  <a:srgbClr val="7030A0"/>
                </a:solidFill>
              </a:rPr>
              <a:t>Четвертая остановка:</a:t>
            </a: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«родной город»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1243520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Дидактическая игра: найди свою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улицу на карте города.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3" name="Picture 3" descr="C:\Users\м-видео\Desktop\ольга\getImage (20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708920"/>
            <a:ext cx="7560840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м-видео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7239000" cy="1224136"/>
          </a:xfrm>
        </p:spPr>
        <p:txBody>
          <a:bodyPr>
            <a:noAutofit/>
          </a:bodyPr>
          <a:lstStyle/>
          <a:p>
            <a:pPr algn="ctr"/>
            <a:r>
              <a:rPr lang="ru-RU" sz="3200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Пятая остановка: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Достопремечательности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города»</a:t>
            </a:r>
            <a:endParaRPr lang="ru-RU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88840"/>
            <a:ext cx="7643192" cy="648072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Дидактическая игра: «Угадай, что за здание?»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1" name="Picture 3" descr="C:\Users\м-видео\Desktop\getImage (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284984"/>
            <a:ext cx="3631952" cy="27239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3" name="Picture 5" descr="C:\Users\м-видео\Desktop\images (5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284984"/>
            <a:ext cx="3681760" cy="27577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м-видео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7239000" cy="72008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«Что за памятник?»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5" name="Picture 3" descr="C:\Users\м-видео\Desktop\ольга\getImage (2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628800"/>
            <a:ext cx="3582144" cy="4776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6" name="Picture 4" descr="C:\Users\м-видео\Desktop\ольга\getImage (19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3140968"/>
            <a:ext cx="4387344" cy="3292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м-видео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239000" cy="1584176"/>
          </a:xfrm>
        </p:spPr>
        <p:txBody>
          <a:bodyPr>
            <a:noAutofit/>
          </a:bodyPr>
          <a:lstStyle/>
          <a:p>
            <a:pPr algn="ctr"/>
            <a:r>
              <a:rPr lang="ru-RU" sz="2800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Шестая остановка: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«Расскажи о любимом городском празднике»</a:t>
            </a:r>
            <a:endParaRPr lang="ru-RU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996952"/>
            <a:ext cx="7239000" cy="345878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6387" name="Picture 3" descr="C:\Users\м-видео\Desktop\ольга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5906" y="1772816"/>
            <a:ext cx="3053759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8" name="Picture 4" descr="C:\Users\м-видео\Desktop\ольга\getImage (15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1772816"/>
            <a:ext cx="2856317" cy="21422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9" name="Picture 5" descr="C:\Users\м-видео\Desktop\ольга\getImage (4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4077072"/>
            <a:ext cx="3072341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0" name="Picture 6" descr="C:\Users\м-видео\Desktop\ольга\getImage (3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2120" y="4149080"/>
            <a:ext cx="2971831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1" name="Picture 7" descr="C:\Users\м-видео\Desktop\ольга\getImage (2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42680" y="2852936"/>
            <a:ext cx="3168352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м-видео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u="sng" dirty="0" smtClean="0">
                <a:solidFill>
                  <a:srgbClr val="7030A0"/>
                </a:solidFill>
              </a:rPr>
              <a:t>Остановка седьмая:</a:t>
            </a: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«герб города»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00808"/>
            <a:ext cx="7632848" cy="955488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Дидактическая игра: «Угадай герб города»</a:t>
            </a:r>
            <a:endParaRPr lang="ru-RU" b="1" dirty="0"/>
          </a:p>
        </p:txBody>
      </p:sp>
      <p:pic>
        <p:nvPicPr>
          <p:cNvPr id="20484" name="Picture 4" descr="C:\Users\м-видео\Desktop\Astrakha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6162" y="3429000"/>
            <a:ext cx="2438698" cy="2975211"/>
          </a:xfrm>
          <a:prstGeom prst="rect">
            <a:avLst/>
          </a:prstGeom>
          <a:noFill/>
        </p:spPr>
      </p:pic>
      <p:pic>
        <p:nvPicPr>
          <p:cNvPr id="20485" name="Picture 5" descr="C:\Users\м-видео\Desktop\200px-Coat_of_Arms_of_the_Russian_Federation_2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2348880"/>
            <a:ext cx="2808312" cy="3075102"/>
          </a:xfrm>
          <a:prstGeom prst="rect">
            <a:avLst/>
          </a:prstGeom>
          <a:noFill/>
        </p:spPr>
      </p:pic>
      <p:pic>
        <p:nvPicPr>
          <p:cNvPr id="20486" name="Picture 6" descr="C:\Users\м-видео\Desktop\31035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429000"/>
            <a:ext cx="2209800" cy="3048000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м-видео\Desktop\Новая папка\getImage (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239000" cy="72008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ru-RU" sz="2800" dirty="0">
              <a:ln w="0"/>
              <a:solidFill>
                <a:schemeClr val="tx1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Вот  и подошло к концу наше путешествие по родному городу. Я надеюсь, что когда вы вырастите - приложите максимум усилий для процветания нашего города </a:t>
            </a:r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Нариманова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м-видео\Desktop\Новая папка\getImage (8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Город любимый...</a:t>
            </a:r>
            <a:b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Славу, достоинство, 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Гордость и честь</a:t>
            </a:r>
            <a:b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До поколений, 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 нами грядущих</a:t>
            </a:r>
            <a:b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Ты донеси.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И спасибо, что есть</a:t>
            </a:r>
            <a:b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Город мой,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На земле самый лучший!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м-видео\Desktop\Новая папка\get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3" name="Picture 3" descr="C:\Users\м-видео\Desktop\ольга\getImage (6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81000"/>
            <a:ext cx="4104456" cy="3078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4" name="Picture 4" descr="C:\Users\м-видео\Desktop\ольга\getImage (9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284984"/>
            <a:ext cx="4160011" cy="3120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м-видео\Desktop\Новая папка (3)\getImage (1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9672" y="533400"/>
            <a:ext cx="6852596" cy="4839816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cap="none" spc="50" dirty="0" err="1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Мультимедийная</a:t>
            </a:r>
            <a:r>
              <a:rPr lang="ru-RU" sz="3600" cap="none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презентация игра – путешествие «Город, в котором я живу» способствует расширению и закреплению полученных знаний  детей о родном городе.</a:t>
            </a:r>
            <a:endParaRPr lang="ru-RU" sz="3600" cap="none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3354442" y="5373216"/>
            <a:ext cx="5114778" cy="144016"/>
          </a:xfrm>
        </p:spPr>
        <p:txBody>
          <a:bodyPr>
            <a:normAutofit fontScale="475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м-видео\Desktop\Новая папка\getImage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1966" cy="685833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7" name="Picture 3" descr="C:\Users\м-видео\Desktop\ольга\getImage (1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88640"/>
            <a:ext cx="4320480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8" name="Picture 4" descr="C:\Users\м-видео\Desktop\ольга\getImage (1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284984"/>
            <a:ext cx="4544053" cy="3408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9" name="Picture 5" descr="C:\Users\м-видео\Desktop\ольга\getImag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3768" y="1988840"/>
            <a:ext cx="4168915" cy="3126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м-видео\Desktop\Новая папка\getImage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u="sng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sz="60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289970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игровой форме закрепить знания детей о родном городе.</a:t>
            </a:r>
            <a:endParaRPr lang="ru-RU" sz="48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м-видео\Desktop\Новая папка\getImage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u="sng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60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формирование чувства привязанности к своему дому, центру, друзьям;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формирование у детей чувства любви к своему родному краю, своей малой родине (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г.Нариманову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приобщать детей к родной культуре и традициям.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м-видео\Desktop\Новая папка\getImage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u="sng" dirty="0" smtClean="0">
                <a:latin typeface="Times New Roman" pitchFamily="18" charset="0"/>
                <a:cs typeface="Times New Roman" pitchFamily="18" charset="0"/>
              </a:rPr>
              <a:t>Оборудование</a:t>
            </a:r>
            <a:endParaRPr lang="ru-RU" sz="40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36912"/>
            <a:ext cx="7239000" cy="3818824"/>
          </a:xfrm>
        </p:spPr>
        <p:txBody>
          <a:bodyPr>
            <a:normAutofit/>
          </a:bodyPr>
          <a:lstStyle/>
          <a:p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 компьютер, </a:t>
            </a:r>
          </a:p>
          <a:p>
            <a:pPr>
              <a:buNone/>
            </a:pPr>
            <a:endParaRPr lang="ru-RU" sz="48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800" b="1" i="1" dirty="0" err="1" smtClean="0">
                <a:latin typeface="Times New Roman" pitchFamily="18" charset="0"/>
                <a:cs typeface="Times New Roman" pitchFamily="18" charset="0"/>
              </a:rPr>
              <a:t>мультимедиапроектор</a:t>
            </a:r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м-видео\Desktop\Новая папка\getImage (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65" y="0"/>
            <a:ext cx="913703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u="sng" dirty="0" smtClean="0">
                <a:latin typeface="Times New Roman" pitchFamily="18" charset="0"/>
                <a:cs typeface="Times New Roman" pitchFamily="18" charset="0"/>
              </a:rPr>
              <a:t>Предварительная работа:</a:t>
            </a:r>
            <a:endParaRPr lang="ru-RU" sz="36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88840"/>
            <a:ext cx="7239000" cy="4104456"/>
          </a:xfrm>
        </p:spPr>
        <p:txBody>
          <a:bodyPr/>
          <a:lstStyle/>
          <a:p>
            <a:r>
              <a:rPr lang="ru-RU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экскурсии по городу </a:t>
            </a:r>
            <a:r>
              <a:rPr lang="ru-RU" sz="36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Нариманову</a:t>
            </a:r>
            <a:r>
              <a:rPr lang="ru-RU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целевые прогулки в лес, в степь, на </a:t>
            </a:r>
            <a:r>
              <a:rPr lang="ru-RU" sz="36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вододелитель</a:t>
            </a:r>
            <a:r>
              <a:rPr lang="ru-RU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просмотр фотографий, о родном городе и его истории.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м-видео\Desktop\Новая папка\getImage (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700" cap="none" dirty="0" smtClean="0">
                <a:ln>
                  <a:noFill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Сегодня, мы с Вами </a:t>
            </a:r>
            <a:br>
              <a:rPr lang="ru-RU" sz="2700" cap="none" dirty="0" smtClean="0">
                <a:ln>
                  <a:noFill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cap="none" dirty="0" smtClean="0">
                <a:ln>
                  <a:noFill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отправимся в путешествие по родному городу: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Мой город любимый, стоит он на Волге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я в нем сегодня живу.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Мне нравятся очень тропинки, аллеи,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ним я частенько брожу.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Весной оживает всё в нашей природе,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Мой город, - как в сказке весной,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Здесь птиц переливы слышны утром ранним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я просыпаюсь с тобой.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Люблю я свой город, он есть и на карте,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Ты, мимо него, не пройдешь!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Он очень мне дорог своей тишиною,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Такого нигде не найдешь!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м-видео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452776"/>
          </a:xfrm>
        </p:spPr>
        <p:txBody>
          <a:bodyPr>
            <a:noAutofit/>
          </a:bodyPr>
          <a:lstStyle/>
          <a:p>
            <a:pPr algn="ctr"/>
            <a:r>
              <a:rPr lang="ru-RU" sz="2800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Первая остановка: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ГСКУ АО «СРЦ для несовершеннолетних»</a:t>
            </a:r>
            <a:endParaRPr lang="ru-RU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805264"/>
            <a:ext cx="7239000" cy="650472"/>
          </a:xfrm>
        </p:spPr>
        <p:txBody>
          <a:bodyPr/>
          <a:lstStyle/>
          <a:p>
            <a:pPr algn="ct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Дидактическая игра: назови адрес.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5" name="Picture 7" descr="C:\Users\м-видео\Desktop\Все по презентации Любы Колесник\слайд 5\ыы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1785926"/>
            <a:ext cx="5407124" cy="40665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м-видео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u="sng" dirty="0" smtClean="0">
                <a:solidFill>
                  <a:srgbClr val="7030A0"/>
                </a:solidFill>
              </a:rPr>
              <a:t>Вторая остановка:</a:t>
            </a: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«Лесная полянка»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8219256" cy="524858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Наблюдение за лекарственными травами родного края</a:t>
            </a:r>
          </a:p>
          <a:p>
            <a:pPr algn="ctr"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 травинке солнца глаз,</a:t>
            </a:r>
          </a:p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Светит каждому из нас.</a:t>
            </a:r>
          </a:p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Но совсем не горячи</a:t>
            </a:r>
          </a:p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Солнца белые лучи.</a:t>
            </a:r>
          </a:p>
          <a:p>
            <a:pPr algn="ctr"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Золотой и молодой, </a:t>
            </a:r>
          </a:p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 неделю стал седой,</a:t>
            </a:r>
          </a:p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 денечка через два – </a:t>
            </a:r>
          </a:p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Облысела голова.</a:t>
            </a:r>
          </a:p>
          <a:p>
            <a:pPr algn="ctr"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5" name="Picture 3" descr="C:\Users\м-видео\Desktop\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64154" y="4203086"/>
            <a:ext cx="3000333" cy="2250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6" name="Picture 4" descr="C:\Users\м-видео\Desktop\images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348880"/>
            <a:ext cx="2844687" cy="21225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179</TotalTime>
  <Words>376</Words>
  <Application>Microsoft Office PowerPoint</Application>
  <PresentationFormat>Экран (4:3)</PresentationFormat>
  <Paragraphs>68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Изящная</vt:lpstr>
      <vt:lpstr>Игра – путешествие «Город, в котором я живу»</vt:lpstr>
      <vt:lpstr>Мультимедийная презентация игра – путешествие «Город, в котором я живу» способствует расширению и закреплению полученных знаний  детей о родном городе.</vt:lpstr>
      <vt:lpstr>Цель:</vt:lpstr>
      <vt:lpstr>Задачи:</vt:lpstr>
      <vt:lpstr>Оборудование</vt:lpstr>
      <vt:lpstr>Предварительная работа:</vt:lpstr>
      <vt:lpstr>Сегодня, мы с Вами  отправимся в путешествие по родному городу:  </vt:lpstr>
      <vt:lpstr>Первая остановка: ГСКУ АО «СРЦ для несовершеннолетних»</vt:lpstr>
      <vt:lpstr>Вторая остановка: «Лесная полянка»</vt:lpstr>
      <vt:lpstr>Третья остановка:  «русский лес»</vt:lpstr>
      <vt:lpstr>Слайд 11</vt:lpstr>
      <vt:lpstr>Четвертая остановка: «родной город»</vt:lpstr>
      <vt:lpstr>Пятая остановка: «Достопремечательности города»</vt:lpstr>
      <vt:lpstr>Слайд 14</vt:lpstr>
      <vt:lpstr>Шестая остановка: «Расскажи о любимом городском празднике»</vt:lpstr>
      <vt:lpstr>Остановка седьмая: «герб города»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м-видео</dc:creator>
  <cp:lastModifiedBy>VelandKam</cp:lastModifiedBy>
  <cp:revision>20</cp:revision>
  <dcterms:created xsi:type="dcterms:W3CDTF">2013-03-20T10:33:55Z</dcterms:created>
  <dcterms:modified xsi:type="dcterms:W3CDTF">2015-10-07T07:57:25Z</dcterms:modified>
</cp:coreProperties>
</file>