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-видео\Desktop\ольга\1310926536_green_leave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081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ГСКУ АО «ЦПД «Юность»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6976864" cy="554461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66"/>
                </a:solidFill>
              </a:rPr>
              <a:t>Мультимедийное</a:t>
            </a:r>
            <a:r>
              <a:rPr lang="ru-RU" sz="3600" b="1" dirty="0" smtClean="0">
                <a:solidFill>
                  <a:srgbClr val="FF0066"/>
                </a:solidFill>
              </a:rPr>
              <a:t> занятие</a:t>
            </a:r>
          </a:p>
          <a:p>
            <a:r>
              <a:rPr lang="ru-RU" sz="3600" b="1" dirty="0" smtClean="0">
                <a:solidFill>
                  <a:srgbClr val="FF0066"/>
                </a:solidFill>
              </a:rPr>
              <a:t>«Наш дом – планета Земля»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Экологический праздник ко дню Земли для воспитанников 7 -12 лет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rgbClr val="FF0066"/>
                </a:solidFill>
              </a:rPr>
              <a:t>Автор: Федосеева </a:t>
            </a:r>
            <a:r>
              <a:rPr lang="ru-RU" b="1" i="1" dirty="0" smtClean="0">
                <a:solidFill>
                  <a:srgbClr val="FF0066"/>
                </a:solidFill>
              </a:rPr>
              <a:t>Алена</a:t>
            </a:r>
            <a:r>
              <a:rPr lang="en-US" b="1" i="1" dirty="0" smtClean="0">
                <a:solidFill>
                  <a:srgbClr val="FF0066"/>
                </a:solidFill>
              </a:rPr>
              <a:t> </a:t>
            </a:r>
            <a:r>
              <a:rPr lang="ru-RU" b="1" i="1" smtClean="0">
                <a:solidFill>
                  <a:srgbClr val="FF0066"/>
                </a:solidFill>
              </a:rPr>
              <a:t>Николаевна </a:t>
            </a:r>
            <a:r>
              <a:rPr lang="ru-RU" b="1" i="1" dirty="0" smtClean="0">
                <a:solidFill>
                  <a:srgbClr val="FF0066"/>
                </a:solidFill>
              </a:rPr>
              <a:t>Николаевна, воспитатель.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027" name="Picture 3" descr="C:\Users\м-видео\Desktop\ольга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-видео\Desktop\ольг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114800" cy="58655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Гибнут леса из-за пожаров. По вине человека происходит до 80% лесных пожаров.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66"/>
                </a:solidFill>
              </a:rPr>
              <a:t>Огонь траву с цветами вместе выжег, 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</a:rPr>
              <a:t>Кусты спалил, в зеленый лес вошёл.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</a:rPr>
              <a:t> Он, как испуганная стая белок рыжих,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</a:rPr>
              <a:t> Метался со ствола на ствол.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5" name="Picture 3" descr="C:\Users\м-видео\Desktop\ольга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51512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Users\м-видео\Desktop\ольга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528392" cy="264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-видео\Desktop\ольга\1310926536_green_leave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7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4563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Представьте, что мы раскрутили глобус так быстро, что все цвета слились в один. Какого цвета будет такой вертящийся глобус? Конечно, синего, потому что две трети земной поверхности занимает вода.</a:t>
            </a:r>
          </a:p>
          <a:p>
            <a:endParaRPr lang="ru-RU" dirty="0"/>
          </a:p>
        </p:txBody>
      </p:sp>
      <p:pic>
        <p:nvPicPr>
          <p:cNvPr id="2051" name="Picture 3" descr="C:\Users\м-видео\Desktop\ольга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-видео\Desktop\ольга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907135" cy="292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-видео\Desktop\ольга\1310926540_green_leave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89040"/>
            <a:ext cx="828092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Чтец1: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Вода – чудесный дар природы, живой, текучий и свободный, картины нашей жизни красит в своих трёх важных ипостасях. То ручейком, то речкой вьётся, то застывает тонкой льдинкой, красиво названной снежинкой. То обретает легкость пара: была – и вдруг её не стало. Великий труженик водица, ну, как же ей не восхититься! Она плывёт к нам облаками, поит снегами и дождями, и разрушает, и наносит, и так заботы нашей просит.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м-видео\Desktop\ольга\1307546986_1272889823_96204_330_236_artfile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28625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-видео\Desktop\ольга\hq-wallpapers_ru_nature_53178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60648"/>
            <a:ext cx="4104456" cy="256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-видео\Desktop\ольга\fruit-organic-food-vitamins-green-background_3189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6003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Но, что происходит сейчас: вода задыхается от сточных вод промышленных и коммунальных предприятий. Мы заполняем реки, моря мусором, нефтью, угольной пылью, золой, пеной стиральных порошков и др. отходами. Расход пресной воды таков, что человечество может исчерпать все её запасы уже к 2100 году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м-видео\Desktop\ольга\chem_pol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834985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м-видео\Desktop\ольга\Globalnaya-problema-chelovechestva-zagryazneniya-vodnoy-sr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4107316" cy="276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-видео\Desktop\ольга\hq-wallpapers_ru_flowers_53591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94421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городах воздух очень сильно загрязняют вредные выбросы транспорта и промышленных предприятий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7" name="Picture 3" descr="C:\Users\м-видео\Desktop\ольга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2014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Users\м-видео\Desktop\ольга\images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03764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-видео\Desktop\ольга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474840" cy="528945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Проблема отходов признается учеными одной из самых главных и трудных. Отходы – это всё, что человек вываливает на планету в результате своей жизнедеятельности. Полиэтиленовые сугробы и горы консервных банок изуродовали леса и обочины дорог.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39" name="Picture 3" descr="C:\Users\м-видео\Desktop\ольга\4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739749" cy="280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м-видео\Desktop\ольга\images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672407" cy="294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-видео\Desktop\ольга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" y="1"/>
            <a:ext cx="91332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Вырубка лесов, распашка новых площадей, загрязнение вод, заражение земли химикатами оставляет всё меньше места для жизни животных. Ежегодно с лица Земли исчезает одно животное, а ежедневно - одно растение. Под угрозой исчезновения 2/3 птиц, 1/3 бабочек, более половины земноводных и рептилий.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м-видео\Desktop\ольга\file62p0ybzwzgh1cnisy5o5_800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484388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м-видео\Desktop\ольга\images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3841" y="2492896"/>
            <a:ext cx="448584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-видео\Desktop\ольга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5050904" cy="59766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Чтец: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Все-все на свете, на свете нужны!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мошки не меньше нужны, чем слоны.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обойтись без чудищ нелепых,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даже без хищников, злых и свирепых! Нужны все на свете!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Нужны все подряд –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делает мёд, и кто делает яд.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Плохие дела у кошки без мышки,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мышки без кошки – не лучше делишки.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Да! Если мы с кем-то не очень дружны,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всё-таки очень друг другу нужны!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привыкли считать, что природа всесильна, забывая при этом, что она ранима и хрупка. Пора бы человечеству понять, Богатство у природы, отбирая, Что Землю нужно тоже охранять: Она, как мы, такая же ЖИВАЯ! Как видите, друзья, в большой опасности Земля!</a:t>
            </a:r>
            <a:endParaRPr lang="ru-RU" dirty="0"/>
          </a:p>
        </p:txBody>
      </p:sp>
      <p:pic>
        <p:nvPicPr>
          <p:cNvPr id="20483" name="Picture 3" descr="C:\Users\м-видео\Desktop\ольга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302984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м-видео\Desktop\ольга\images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0129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-видео\Desktop\ольга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762872" cy="58326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Чтец: Да что же такое творится на нашей прекрасной Земле!?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пора ли остановиться!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голову всем схватиться! Призвать на помощь людские знания, своё самосознание?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Давайте поспешим,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Землю свою от бед сохраним! Степи, не умирайте!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Нивы, поля, зеленейте!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Леса, держитесь корнями за матушку-землю свою!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Цветы, зацветайте пышно!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Пусть реки струятся потоками быстрыми,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Прозрачными, чистыми, на солнце искристыми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м-видео\Desktop\ольга\images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26856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C:\Users\м-видео\Desktop\ольга\images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402641" cy="2264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-видео\Desktop\ольга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402832" cy="58326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Чтец: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Пусть в море живут большие киты,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Они нам ведь тоже очень нужны!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Дельфины резвятся и чайки кружатся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И волны на берег мирно ложатся!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Воспитатель: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 ведь в судьбе природы – наша судьба, и мы должны делать её своими руками, разумно, экономно и по-хозяйски используя то, что даёт нам земля. Она нуждается в человеческой помощи и защите. Кто же, если не мы, будем заботиться о нашем собственном доме!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7" name="Picture 3" descr="C:\Users\м-видео\Desktop\ольга\images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33254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м-видео\Desktop\ольга\images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243701" cy="242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-видео\Desktop\ольга\1310926540_green_leave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«Наш дом – планета Земля»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5256584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u="sng" dirty="0" smtClean="0"/>
              <a:t>Актуальность: </a:t>
            </a:r>
            <a:r>
              <a:rPr lang="ru-RU" dirty="0" smtClean="0"/>
              <a:t>Земля – наш дом. Он становится непригодным для жилья, нам некуда уйти из своего дома, поэтому нужно учиться каждому на своём месте с любовью заботиться о Земле. </a:t>
            </a:r>
            <a:r>
              <a:rPr lang="ru-RU" b="1" u="sng" dirty="0" smtClean="0"/>
              <a:t>Цель: </a:t>
            </a:r>
            <a:r>
              <a:rPr lang="ru-RU" dirty="0" smtClean="0"/>
              <a:t>вызвать у детей беспокойство за экологическое состояние планеты и желание созидательно взаимодействовать с природой. </a:t>
            </a:r>
            <a:r>
              <a:rPr lang="ru-RU" b="1" u="sng" dirty="0" smtClean="0"/>
              <a:t>Задачи: </a:t>
            </a:r>
            <a:r>
              <a:rPr lang="ru-RU" dirty="0" smtClean="0"/>
              <a:t>воспитать у детей стремление к распространению экологических знаний и личному участию в практических делах по защите окружающей среды; формировать экологическое сознание и чувство уважения к планете Земля; развивать познавательный интерес, бережное отношение и любовь к окружающему миру.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u="sng" dirty="0" smtClean="0"/>
              <a:t>Оборудование, оформление</a:t>
            </a:r>
            <a:r>
              <a:rPr lang="ru-RU" dirty="0" smtClean="0"/>
              <a:t>: компьютер, </a:t>
            </a:r>
            <a:r>
              <a:rPr lang="ru-RU" dirty="0" err="1" smtClean="0"/>
              <a:t>мультимедийное</a:t>
            </a:r>
            <a:r>
              <a:rPr lang="ru-RU" dirty="0" smtClean="0"/>
              <a:t> сопровождение, 2 урны для голосования (за, против), символ дня Земли, бюллетени для голосования, выставка книг «Мы друзья твои, природа!», конкурс рисунков «Защитим природу!», жетончики за правильные ответы.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м-видео\Desktop\ольга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428206" cy="324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-видео\Desktop\ольг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976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Чтец: Я обнял глобус – шар земной.</a:t>
            </a:r>
          </a:p>
          <a:p>
            <a:pPr algn="ctr">
              <a:buNone/>
            </a:pPr>
            <a:r>
              <a:rPr lang="ru-RU" b="1" i="1" dirty="0" smtClean="0"/>
              <a:t> Один – над сушей и водой. </a:t>
            </a:r>
          </a:p>
          <a:p>
            <a:pPr algn="ctr">
              <a:buNone/>
            </a:pPr>
            <a:r>
              <a:rPr lang="ru-RU" b="1" i="1" dirty="0" smtClean="0"/>
              <a:t>В руках моих материки</a:t>
            </a:r>
          </a:p>
          <a:p>
            <a:pPr algn="ctr">
              <a:buNone/>
            </a:pPr>
            <a:r>
              <a:rPr lang="ru-RU" b="1" i="1" dirty="0" smtClean="0"/>
              <a:t> Мне тихо шепчут: «Береги». </a:t>
            </a:r>
          </a:p>
          <a:p>
            <a:pPr algn="ctr">
              <a:buNone/>
            </a:pPr>
            <a:r>
              <a:rPr lang="ru-RU" b="1" i="1" dirty="0" smtClean="0"/>
              <a:t>В зеленой краске лес и дол </a:t>
            </a:r>
          </a:p>
          <a:p>
            <a:pPr algn="ctr">
              <a:buNone/>
            </a:pPr>
            <a:r>
              <a:rPr lang="ru-RU" b="1" i="1" dirty="0" smtClean="0"/>
              <a:t>Мне говорят: «Будь с нами добр.</a:t>
            </a:r>
          </a:p>
          <a:p>
            <a:pPr algn="ctr">
              <a:buNone/>
            </a:pPr>
            <a:r>
              <a:rPr lang="ru-RU" b="1" i="1" dirty="0" smtClean="0"/>
              <a:t> Не растопчи нас и не жги. </a:t>
            </a:r>
          </a:p>
          <a:p>
            <a:pPr algn="ctr">
              <a:buNone/>
            </a:pPr>
            <a:r>
              <a:rPr lang="ru-RU" b="1" i="1" dirty="0" smtClean="0"/>
              <a:t>Зимой и летом береги». </a:t>
            </a:r>
          </a:p>
          <a:p>
            <a:pPr algn="ctr">
              <a:buNone/>
            </a:pPr>
            <a:r>
              <a:rPr lang="ru-RU" b="1" i="1" dirty="0" smtClean="0"/>
              <a:t>Журчит глубокая река, Свои, лаская берега.</a:t>
            </a:r>
          </a:p>
          <a:p>
            <a:pPr algn="ctr">
              <a:buNone/>
            </a:pPr>
            <a:r>
              <a:rPr lang="ru-RU" b="1" i="1" dirty="0" smtClean="0"/>
              <a:t> И слышу голос я реки: «Ты береги нас, береги». </a:t>
            </a:r>
          </a:p>
          <a:p>
            <a:pPr algn="ctr">
              <a:buNone/>
            </a:pPr>
            <a:r>
              <a:rPr lang="ru-RU" b="1" i="1" dirty="0" smtClean="0"/>
              <a:t>И птиц, и рыб я слышу всех: </a:t>
            </a:r>
          </a:p>
          <a:p>
            <a:pPr algn="ctr">
              <a:buNone/>
            </a:pPr>
            <a:r>
              <a:rPr lang="ru-RU" b="1" i="1" dirty="0" smtClean="0"/>
              <a:t>«Тебя мы просим, человек, ты обещай нам и не лги,</a:t>
            </a:r>
          </a:p>
          <a:p>
            <a:pPr algn="ctr">
              <a:buNone/>
            </a:pPr>
            <a:r>
              <a:rPr lang="ru-RU" b="1" i="1" dirty="0" smtClean="0"/>
              <a:t> Как старший брат нас береги». </a:t>
            </a:r>
          </a:p>
          <a:p>
            <a:pPr algn="ctr">
              <a:buNone/>
            </a:pPr>
            <a:r>
              <a:rPr lang="ru-RU" b="1" i="1" dirty="0" smtClean="0"/>
              <a:t>Я обнял глобус – шар земной, </a:t>
            </a:r>
          </a:p>
          <a:p>
            <a:pPr algn="ctr">
              <a:buNone/>
            </a:pPr>
            <a:r>
              <a:rPr lang="ru-RU" b="1" i="1" dirty="0" smtClean="0"/>
              <a:t>И что-то сделалось со мной. </a:t>
            </a:r>
          </a:p>
          <a:p>
            <a:pPr algn="ctr">
              <a:buNone/>
            </a:pPr>
            <a:r>
              <a:rPr lang="ru-RU" b="1" i="1" dirty="0" smtClean="0"/>
              <a:t>И вдруг шепнул я: « Не солгу, Тебя, родной мой, сберегу».</a:t>
            </a:r>
            <a:endParaRPr lang="ru-RU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-видео\Desktop\ольга\1310926536_green_leave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56886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Наша жизнь и наше будущее зависят от каждого из нас! Приложи силы к тому, чтобы предотвратить экологическую катастрофу. Пусть это будет посаженное твоими руками дерево или сохраненный уголок природы, вовремя потушенный пожар или костёр, заботливо расчищенный ручеек, защищенные гнёзда и муравейники. Давайте жить в согласии с природой, не нарушать её законов и порядка, разумно использовать её богатства, чтобы сохранить нашу планету для будущих поколений! Благополучие и процветание Земли в Ваших руках, ребята!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м-видео\Desktop\ольга\1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657600" cy="486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-видео\Desktop\ольга\1310926540_green_leave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19256" cy="17281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«Рыбам – воду, птицам – воздух, зверям – луг, степь, горы. Человеку – вся Земля!»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м-видео\Desktop\ольга\images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5040387" cy="3844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-видео\Desktop\ольга\fruit-organic-food-vitamins-green-background_3189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7021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546848" cy="61926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Взгляни на глобус – шар земной –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Ведь он вздыхает, как живой.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шепчут нам материки: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«Ты береги нас, береги!»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.В тревоге рощи и леса.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Роса на травах, как слеза.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тихо просят родники: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«Ты береги нас, береги!»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Грустит глубокая река,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Свои теряя берега,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слышу голос я реки: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«Ты береги нас, береги!»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Остановил олень свой бег: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«Будь Человеком, человек!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 тебя мы верим, не солги.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Ты береги нас, береги!»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м-видео\Desktop\ольга\экология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680416" cy="375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-видео\Desktop\ольга\hq-wallpapers_ru_flowers_53591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906888" cy="55774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       Воспитатель: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       Здравствуйте, ребята! Сегодня мы отмечаем день Земли. Каждый из вас получил маленький символ – </a:t>
            </a:r>
            <a:r>
              <a:rPr lang="ru-RU" sz="3800" b="1" dirty="0" err="1" smtClean="0">
                <a:solidFill>
                  <a:srgbClr val="002060"/>
                </a:solidFill>
              </a:rPr>
              <a:t>символ</a:t>
            </a:r>
            <a:r>
              <a:rPr lang="ru-RU" sz="3800" b="1" dirty="0" smtClean="0">
                <a:solidFill>
                  <a:srgbClr val="002060"/>
                </a:solidFill>
              </a:rPr>
              <a:t> дня Земли. Это не просто символ, это бюллетень для голосования. Нам очень интересно будет узнать, какое решение примет каждый из вас после нашей встречи. Требуется ли нашей планете Земля помощь и готовы ли встать на защиту нашего дома? На выходе из зала вас будут ожидать 2 урны для сбора ваших голосов: «за» и «против». У вас будет время подумать, смотрите и думайте! Мы продолжаем!( Звучит музыка «Колокола России» Н.Мухамеджановой)  В 1969 году в Санта Барбаре (США) произошёл аварийный разлив нефти. Загрязнились пляжи, вода, морские животные и птицы. Это трагическое событие произвело на американцев большое впечатление. Они решили хотя бы раз в году напоминать людям об их отношении к окружающей среде.</a:t>
            </a:r>
          </a:p>
          <a:p>
            <a:endParaRPr lang="ru-RU" dirty="0"/>
          </a:p>
        </p:txBody>
      </p:sp>
      <p:pic>
        <p:nvPicPr>
          <p:cNvPr id="10243" name="Picture 3" descr="C:\Users\м-видео\Desktop\ольга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273" y="764704"/>
            <a:ext cx="33544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м-видео\Desktop\ольга\MNlo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3449903" cy="2371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м-видео\Desktop\ольга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248472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День Земли – напоминание о страшных экологических катастрофах и о необходимости предотвращения необратимых последствий деятельности человека, угрожающей самому факту существования Земли. День Земли – призван побудить людей быть внимательнее к хрупкой и уязвимой природе на планете Земля, объединить людей планеты в деле защиты окружающей среды. Его можно назвать праздником чистой воды, земли и воздуха – всего, что необходимо для жизни. Мой земной, мой родной, мой кружащийся шар…Огромный, старый и такой хрупкий, что на фотографии из космоса похож на ёлочную игрушку. Мы мчимся вместе с тобой в тёмном, холодном, безбрежном космическом пространстве среди звёзд, и, кажется, нет этому пути конца… SOS- международный радиосигнал бедствия. Его подают с тонущих кораблей. Теперь мольбу о спасении издаёт Земля.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6" name="Picture 4" descr="C:\Users\м-видео\Desktop\ольга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401804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м-видео\Desktop\ольга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3064371" cy="289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-видео\Desktop\ольга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762872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>
                <a:solidFill>
                  <a:srgbClr val="FFFF00"/>
                </a:solidFill>
              </a:rPr>
              <a:t>Чтец: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Руку, занесенную над веткой,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Над гнездом, где затаилась птица,</a:t>
            </a:r>
            <a:r>
              <a:rPr lang="ru-RU" b="1" i="1" dirty="0" smtClean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Над былинкой, над живою клеткой,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Удержи, не дай ей опуститься.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пускай твой голос стерегущий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Слышит каждый, кто проходит мимо. 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«Помните – Природа всемогуща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до бесконечности ранима!»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6387" name="Picture 3" descr="C:\Users\м-видео\Desktop\ольга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11953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м-видео\Desktop\ольга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3060948" cy="202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C:\Users\м-видео\Desktop\ольга\images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928236"/>
            <a:ext cx="3096344" cy="192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-видео\Desktop\ольга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3970784" cy="58326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u="sng" dirty="0" smtClean="0">
                <a:solidFill>
                  <a:srgbClr val="002060"/>
                </a:solidFill>
              </a:rPr>
              <a:t>Воспитатель: </a:t>
            </a:r>
            <a:r>
              <a:rPr lang="ru-RU" b="1" dirty="0" smtClean="0">
                <a:solidFill>
                  <a:srgbClr val="002060"/>
                </a:solidFill>
              </a:rPr>
              <a:t>Земля находится в большой опасности. День за днём, час за часом человечество скользит в пропасть небытия, нарастает угроза глобальной экологической катастрофы. И виноваты в этом мы, люди. Человечество берёт, а точнее отбирает у природы ежегодно десятки миллиардов тонн веществ и материалов на свои нужды. Осознаем ли мы, что кладовые Земли не бесконечны, что мы не имеем права брать и брать у неё всё: воду, газ, уголь, древесину, нефть, урожай с полей? Когда же мы будем платить ей за это не мусором, вырубленными лесами, грязными реками, а любовью и помощью?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9459" name="Picture 3" descr="C:\Users\м-видео\Desktop\ольга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6720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м-видео\Desktop\ольга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67909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-видео\Desktop\ольга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7444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Аэродромы, пирсы и перроны,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Леса – без птиц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земли без воды.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меньше окружающей природы,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больше окружающей среды.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Роберт Рождественский </a:t>
            </a:r>
          </a:p>
          <a:p>
            <a:endParaRPr lang="ru-RU" dirty="0"/>
          </a:p>
        </p:txBody>
      </p:sp>
      <p:pic>
        <p:nvPicPr>
          <p:cNvPr id="24579" name="Picture 3" descr="C:\Users\м-видео\Desktop\ольга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Users\м-видео\Desktop\ольга\989287.3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-видео\Desktop\ольга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258816" cy="626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 Лес – главное богатство нашей планеты. А в погоне за комфортом мы вырубаем леса. Лесные массивы катастрофически сокращаются. Когда-то леса покрывали огромные пространства планеты. Сейчас их осталось 1/3 часть. Леса ничем не заменить. Здесь пропадает шум городских улиц.50% пыли в городе оседает на стволах и листьях деревьев. В лесном воздухе в 300 раз меньше микробов, чем в городе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3" name="Picture 3" descr="C:\Users\м-видео\Desktop\ольга\images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816424" cy="2858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4" name="Picture 4" descr="C:\Users\м-видео\Desktop\ольга\images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931163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1577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ГСКУ АО «ЦПД «Юность»</vt:lpstr>
      <vt:lpstr>«Наш дом – планета Земля»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м-видео</dc:creator>
  <cp:lastModifiedBy>VelandKam</cp:lastModifiedBy>
  <cp:revision>26</cp:revision>
  <dcterms:created xsi:type="dcterms:W3CDTF">2013-03-21T04:46:37Z</dcterms:created>
  <dcterms:modified xsi:type="dcterms:W3CDTF">2015-10-07T07:56:05Z</dcterms:modified>
</cp:coreProperties>
</file>