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9" r:id="rId3"/>
    <p:sldId id="257" r:id="rId4"/>
    <p:sldId id="274" r:id="rId5"/>
    <p:sldId id="256" r:id="rId6"/>
    <p:sldId id="270" r:id="rId7"/>
    <p:sldId id="271" r:id="rId8"/>
    <p:sldId id="272" r:id="rId9"/>
    <p:sldId id="273" r:id="rId10"/>
    <p:sldId id="268" r:id="rId11"/>
    <p:sldId id="269" r:id="rId12"/>
    <p:sldId id="277" r:id="rId13"/>
    <p:sldId id="275" r:id="rId14"/>
    <p:sldId id="278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789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C226BF-03B0-4841-A1C4-BDE0D3D045F9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CA187E-26ED-4A55-B895-E6280FB5F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«Реалистическая живопись </a:t>
            </a:r>
            <a:r>
              <a:rPr lang="ru-RU" dirty="0" err="1" smtClean="0"/>
              <a:t>голландии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i="1" dirty="0" smtClean="0">
                <a:solidFill>
                  <a:srgbClr val="0070C0"/>
                </a:solidFill>
              </a:rPr>
              <a:t>Тест по картинам </a:t>
            </a:r>
            <a:endParaRPr lang="ru-RU" sz="7200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4143380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Работу выполнила </a:t>
            </a:r>
          </a:p>
          <a:p>
            <a:pPr algn="r"/>
            <a:r>
              <a:rPr lang="ru-RU" dirty="0" smtClean="0"/>
              <a:t>Учитель искусства  и МХК Матрохина Галина Анатольевна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6050" y="578645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Пгт Опарино 2015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Rembrandt_Return"/>
          <p:cNvPicPr>
            <a:picLocks noChangeAspect="1" noChangeArrowheads="1"/>
          </p:cNvPicPr>
          <p:nvPr/>
        </p:nvPicPr>
        <p:blipFill>
          <a:blip r:embed="rId2" cstate="print">
            <a:lum bright="18000" contrast="36000"/>
          </a:blip>
          <a:srcRect/>
          <a:stretch>
            <a:fillRect/>
          </a:stretch>
        </p:blipFill>
        <p:spPr bwMode="auto">
          <a:xfrm>
            <a:off x="1403350" y="0"/>
            <a:ext cx="556577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3644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icy;&amp;rcy;&amp;scy;&amp;acy;&amp;vcy;&amp;icy;&amp;yacy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71287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04885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school8.narod.ru/Masters/Rembrandt/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5210175" cy="571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amp;Ucy;&amp;rcy;&amp;ocy;&amp;kcy; &amp;acy;&amp;ncy;&amp;acy;&amp;tcy;&amp;ocy;&amp;mcy;&amp;icy;&amp;i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14356"/>
            <a:ext cx="835292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8566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p12.nevsepic.com.ua/59/thumbs/1354366818-0503895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762500" cy="5886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Vcy;&amp;iecy;&amp;rcy;&amp;mcy;&amp;iecy;&amp;iecy;&amp;rcy; &amp;Ucy;&amp;lcy;&amp;ocy;&amp;chcy;&amp;kcy;&amp;acy; &amp;Dcy;&amp;iecy;&amp;lcy;&amp;f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143800" cy="5937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Bcy;&amp;ocy;&amp;lcy;&amp;ocy;&amp;tcy;&amp;ocy;. &amp;Fcy;&amp;rcy;&amp;acy;&amp;gcy;&amp;mcy;&amp;iecy;&amp;ncy;&amp;tcy;, &amp;YAcy;&amp;kcy;&amp;ocy;&amp;bcy; &amp;Icy;&amp;scy;&amp;acy;&amp;kcy;&amp;scy; &amp;vcy;&amp;acy;&amp;ncy; &amp;Rcy;&amp;iecy;&amp;jcy;&amp;scy;&amp;d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6786590" cy="61079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&amp;Vcy;&amp;iecy;&amp;tcy;&amp;chcy;&amp;icy;&amp;ncy;&amp;acy; &amp;icy; &amp;scy;&amp;iecy;&amp;rcy;&amp;iecy;&amp;bcy;&amp;rcy;&amp;yacy;&amp;ncy;&amp;acy;&amp;yacy; &amp;pcy;&amp;ocy;&amp;scy;&amp;ucy;&amp;d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4953000" cy="608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&amp;Zcy;&amp;acy;&amp;vcy;&amp;tcy;&amp;rcy;&amp;a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6998876" cy="488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&amp;KHcy;&amp;ocy;&amp;zcy;&amp;yacy;&amp;jcy;&amp;kcy;&amp;acy; &amp;icy; &amp;scy;&amp;lcy;&amp;ucy;&amp;zhcy;&amp;acy;&amp;ncy;&amp;kcy;&amp;acy;, &amp;Pcy;&amp;icy;&amp;tcy;&amp;iecy;&amp;rcy; &amp;dcy;&amp;iecy; &amp;KHcy;&amp;ocy;&amp;k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929486" cy="5872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Рассмотрите произведения </a:t>
            </a:r>
            <a:r>
              <a:rPr lang="ru-RU" smtClean="0"/>
              <a:t>и запишите  </a:t>
            </a:r>
            <a:r>
              <a:rPr lang="ru-RU" dirty="0" smtClean="0"/>
              <a:t>автора и </a:t>
            </a:r>
            <a:r>
              <a:rPr lang="ru-RU" smtClean="0"/>
              <a:t>название картины.</a:t>
            </a:r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&amp;KHcy;&amp;acy;&amp;lcy;&amp;scy;, &amp;Fcy;&amp;rcy;&amp;acy;&amp;ncy;&amp;scy; - &amp;Pcy;&amp;ocy;&amp;rcy;&amp;tcy;&amp;rcy;&amp;iecy;&amp;tcy; &amp;mcy;&amp;ocy;&amp;lcy;&amp;ocy;&amp;dcy;&amp;ocy;&amp;gcy;&amp;ocy; &amp;chcy;&amp;iecy;&amp;lcy;&amp;ocy;&amp;vcy;&amp;iecy;&amp;kcy;&amp;acy; &amp;scy; &amp;pcy;&amp;iecy;&amp;rcy;&amp;chcy;&amp;acy;&amp;tcy;&amp;kcy;&amp;ocy;&amp;jcy; &amp;vcy; &amp;rcy;&amp;ucy;&amp;kcy;&amp;iecy;. &amp;chcy;&amp;acy;&amp;scy;&amp;tcy;&amp;softcy; 13 &amp;Ecy;&amp;rcy;&amp;mcy;&amp;icy;&amp;tcy;&amp;acy;&amp;z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214974" cy="6215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Vcy;&amp;iecy;&amp;rcy;&amp;mcy;&amp;iecy;&amp;iecy;&amp;rcy; &amp;Kcy;&amp;rcy;&amp;ucy;&amp;zhcy;&amp;iecy;&amp;vcy;&amp;ncy;&amp;icy;&amp;ts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42852"/>
            <a:ext cx="5086341" cy="63579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Rembrandt_Saskia_Flora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 bwMode="auto">
          <a:xfrm>
            <a:off x="2285984" y="357166"/>
            <a:ext cx="4759424" cy="5949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421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Vcy;&amp;iecy;&amp;rcy;&amp;mcy;&amp;iecy;&amp;iecy;&amp;rcy; &amp;Vcy;&amp;icy;&amp;dcy; &amp;gcy;&amp;ocy;&amp;rcy;&amp;ocy;&amp;dcy;&amp;acy; &amp;Dcy;&amp;iecy;&amp;lcy;&amp;f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58102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&amp;vcy;&amp;yacy;&amp;tcy;&amp;ocy;&amp;iecy; &amp;scy;&amp;iecy;&amp;mcy;&amp;iecy;&amp;jcy;&amp;scy;&amp;tcy;&amp;vcy;&amp;ocy;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85728"/>
            <a:ext cx="588507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98902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Rembrandt_Nightwatch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1000100" y="428604"/>
            <a:ext cx="7243756" cy="60772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Rembrandt_Selfportrait_Saskia"/>
          <p:cNvPicPr>
            <a:picLocks noChangeAspect="1" noChangeArrowheads="1"/>
          </p:cNvPicPr>
          <p:nvPr/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 bwMode="auto">
          <a:xfrm>
            <a:off x="2214546" y="428604"/>
            <a:ext cx="4507024" cy="5929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rembrandt_danaya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</a:blip>
          <a:srcRect/>
          <a:stretch>
            <a:fillRect/>
          </a:stretch>
        </p:blipFill>
        <p:spPr bwMode="auto">
          <a:xfrm>
            <a:off x="785786" y="428604"/>
            <a:ext cx="7500990" cy="57213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30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Тема «Реалистическая живопись голландии»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Наталья-19</dc:creator>
  <cp:lastModifiedBy>дом</cp:lastModifiedBy>
  <cp:revision>6</cp:revision>
  <dcterms:created xsi:type="dcterms:W3CDTF">2015-11-02T11:17:46Z</dcterms:created>
  <dcterms:modified xsi:type="dcterms:W3CDTF">2015-11-30T09:20:46Z</dcterms:modified>
</cp:coreProperties>
</file>