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7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8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7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0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0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6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9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0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6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A465-98DF-4E4C-AB60-136C261E038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A4C6-1C93-4461-ACC8-F464B633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3988" y="0"/>
            <a:ext cx="3111726" cy="159141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Свирель запела на мосту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08" y="130629"/>
            <a:ext cx="7388678" cy="663756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3988" y="1591418"/>
            <a:ext cx="4328205" cy="4277569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Свирель запела на мосту,</a:t>
            </a:r>
          </a:p>
          <a:p>
            <a:r>
              <a:rPr lang="ru-RU" sz="2800" dirty="0" smtClean="0"/>
              <a:t>И яблони в цвету.</a:t>
            </a:r>
          </a:p>
          <a:p>
            <a:r>
              <a:rPr lang="ru-RU" sz="2800" dirty="0" smtClean="0"/>
              <a:t>И ангел поднял в высоту</a:t>
            </a:r>
          </a:p>
          <a:p>
            <a:r>
              <a:rPr lang="ru-RU" sz="2800" dirty="0" smtClean="0"/>
              <a:t>Звезду зеленую одну,</a:t>
            </a:r>
          </a:p>
          <a:p>
            <a:r>
              <a:rPr lang="ru-RU" sz="2800" dirty="0" smtClean="0"/>
              <a:t>И стало дивно на мосту</a:t>
            </a:r>
          </a:p>
          <a:p>
            <a:r>
              <a:rPr lang="ru-RU" sz="2800" dirty="0" smtClean="0"/>
              <a:t>Смотреть в такую глубину,</a:t>
            </a:r>
          </a:p>
          <a:p>
            <a:r>
              <a:rPr lang="ru-RU" sz="2800" dirty="0" smtClean="0"/>
              <a:t>В такую высоту. . 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7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15">
        <p:split orient="vert"/>
      </p:transition>
    </mc:Choice>
    <mc:Fallback xmlns="">
      <p:transition spd="slow" advTm="56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980072" cy="58118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125"/>
            <a:ext cx="5181600" cy="5811838"/>
          </a:xfrm>
        </p:spPr>
      </p:pic>
    </p:spTree>
    <p:extLst>
      <p:ext uri="{BB962C8B-B14F-4D97-AF65-F5344CB8AC3E}">
        <p14:creationId xmlns:p14="http://schemas.microsoft.com/office/powerpoint/2010/main" val="39817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2025" cy="2219136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2219136"/>
            <a:ext cx="4772025" cy="4107922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Легенда о Волшебной Свирели</a:t>
            </a:r>
            <a:r>
              <a:rPr lang="ru-RU" sz="1800" dirty="0"/>
              <a:t> – одна из любимейших легенд славянской мифологии.</a:t>
            </a:r>
          </a:p>
          <a:p>
            <a:r>
              <a:rPr lang="ru-RU" sz="1800" dirty="0" smtClean="0"/>
              <a:t>Она гласит, что давным-давно жил на свете светловолосый пастушок, чьи родители так сильно любили друг друга, что назвали своё чадо Лелем, в честь бога любви.  Пастух так чарующе играл на дудочке, что сам бог Лель был очарован и поражён игрой. Однажды Лель спустился к пастуху, чтобы принести ему в дар волшебную свирель из тростника. Подарок буквально осчастливил пастушка Леля, и он не выпускал инструмент, подаренный богом из рук. Свирель так чудно играла, что даже птицы и звери в лесах пели и танцевали под неё, а Леля стали звать повелителем птиц.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66" y="-58366"/>
            <a:ext cx="6790709" cy="6916366"/>
          </a:xfrm>
          <a:prstGeom prst="rect">
            <a:avLst/>
          </a:prstGeom>
          <a:pattFill prst="diagBri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B w="139700" h="139700" prst="divot"/>
            <a:extrusionClr>
              <a:schemeClr val="accent6">
                <a:lumMod val="20000"/>
                <a:lumOff val="8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9625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10515600" cy="5167312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67000" y="365125"/>
            <a:ext cx="10515600" cy="1325563"/>
          </a:xfrm>
          <a:pattFill prst="sphere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 dirty="0" smtClean="0"/>
              <a:t>Свирели деревянные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1" y="1690688"/>
            <a:ext cx="10515600" cy="51574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780" y="342265"/>
            <a:ext cx="10515600" cy="1325563"/>
          </a:xfrm>
          <a:pattFill prst="sphere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 dirty="0" smtClean="0"/>
              <a:t>                       Свирели из бамбука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9" y="1394085"/>
            <a:ext cx="8799225" cy="5066676"/>
          </a:xfrm>
        </p:spPr>
      </p:pic>
    </p:spTree>
    <p:extLst>
      <p:ext uri="{BB962C8B-B14F-4D97-AF65-F5344CB8AC3E}">
        <p14:creationId xmlns:p14="http://schemas.microsoft.com/office/powerpoint/2010/main" val="35754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attFill prst="sphere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 dirty="0" smtClean="0"/>
              <a:t>                    Самодельные свирели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599" cy="4846299"/>
          </a:xfrm>
        </p:spPr>
      </p:pic>
    </p:spTree>
    <p:extLst>
      <p:ext uri="{BB962C8B-B14F-4D97-AF65-F5344CB8AC3E}">
        <p14:creationId xmlns:p14="http://schemas.microsoft.com/office/powerpoint/2010/main" val="10275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0" y="365126"/>
            <a:ext cx="5789950" cy="557880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65124"/>
            <a:ext cx="5789951" cy="5579270"/>
          </a:xfrm>
          <a:pattFill prst="diagBri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8480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0698480" cy="6096000"/>
          </a:xfrm>
          <a:prstGeom prst="rect">
            <a:avLst/>
          </a:prstGeom>
          <a:pattFill prst="sphere">
            <a:fgClr>
              <a:schemeClr val="accent6">
                <a:lumMod val="40000"/>
                <a:lumOff val="6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26061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новых творческих встреч !!!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2085"/>
            <a:ext cx="10515600" cy="54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796</TotalTime>
  <Words>57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Свирель запела на мосту</vt:lpstr>
      <vt:lpstr>Презентация PowerPoint</vt:lpstr>
      <vt:lpstr>Презентация PowerPoint</vt:lpstr>
      <vt:lpstr>Свирели деревянные</vt:lpstr>
      <vt:lpstr>                       Свирели из бамбука</vt:lpstr>
      <vt:lpstr>                    Самодельные свирели</vt:lpstr>
      <vt:lpstr>Презентация PowerPoint</vt:lpstr>
      <vt:lpstr>Презентация PowerPoint</vt:lpstr>
      <vt:lpstr>До новых творческих встреч !!!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Таир Азизов</dc:creator>
  <cp:lastModifiedBy>АИА</cp:lastModifiedBy>
  <cp:revision>26</cp:revision>
  <dcterms:created xsi:type="dcterms:W3CDTF">2015-01-02T18:18:52Z</dcterms:created>
  <dcterms:modified xsi:type="dcterms:W3CDTF">2015-11-29T16:12:59Z</dcterms:modified>
</cp:coreProperties>
</file>