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F4580-537A-4322-9996-1713690E9752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C1E2C-C2E7-4842-A491-BA99FD1A15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926E-B28F-4BE1-853B-EF29C26E9FFE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687-657A-43ED-8208-88841E881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926E-B28F-4BE1-853B-EF29C26E9FFE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687-657A-43ED-8208-88841E881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926E-B28F-4BE1-853B-EF29C26E9FFE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687-657A-43ED-8208-88841E881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926E-B28F-4BE1-853B-EF29C26E9FFE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687-657A-43ED-8208-88841E881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926E-B28F-4BE1-853B-EF29C26E9FFE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687-657A-43ED-8208-88841E881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926E-B28F-4BE1-853B-EF29C26E9FFE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687-657A-43ED-8208-88841E881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926E-B28F-4BE1-853B-EF29C26E9FFE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687-657A-43ED-8208-88841E881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926E-B28F-4BE1-853B-EF29C26E9FFE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687-657A-43ED-8208-88841E881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926E-B28F-4BE1-853B-EF29C26E9FFE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687-657A-43ED-8208-88841E881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926E-B28F-4BE1-853B-EF29C26E9FFE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687-657A-43ED-8208-88841E881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926E-B28F-4BE1-853B-EF29C26E9FFE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D582687-657A-43ED-8208-88841E8818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AB926E-B28F-4BE1-853B-EF29C26E9FFE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582687-657A-43ED-8208-88841E88183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2;&#1091;&#1079;&#1080;&#1082;&#1072;\&#1052;&#1086;&#1080;%20&#1076;&#1086;&#1082;&#1091;&#1084;&#1077;&#1085;&#1090;&#1099;\&#1091;&#1088;&#1086;&#1082;%20%20&#1074;&#1077;&#1089;&#1100;%20&#1084;&#1072;&#1080;&#1077;&#1088;&#1080;&#1072;&#1083;\&#1084;&#1091;&#1079;&#1099;&#1082;&#1072;%20&#1084;&#1086;&#1094;&#1072;&#1088;&#1090;&#1072;\&#1074;&#1072;&#1084;%20&#1057;&#1080;&#1084;%20&#8470;%2040%201%20&#1095;&#1072;&#1089;&#1090;&#1100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2;&#1091;&#1079;&#1080;&#1082;&#1072;\&#1052;&#1086;&#1080;%20&#1076;&#1086;&#1082;&#1091;&#1084;&#1077;&#1085;&#1090;&#1099;\&#1091;&#1088;&#1086;&#1082;%20%20&#1074;&#1077;&#1089;&#1100;%20&#1084;&#1072;&#1080;&#1077;&#1088;&#1080;&#1072;&#1083;\&#1084;&#1091;&#1079;&#1099;&#1082;&#1072;%20&#1084;&#1086;&#1094;&#1072;&#1088;&#1090;&#1072;\&#1042;&#1040;&#1052;%20&#1084;&#1072;&#1083;.&#1085;&#1086;&#1095;.&#1089;&#1077;&#1088;&#1077;&#1085;&#1072;&#1076;&#1072;%204&#1095;.%20&#1088;&#1086;&#1085;&#1076;&#1086;%20%20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2;&#1091;&#1079;&#1080;&#1082;&#1072;\&#1052;&#1086;&#1080;%20&#1076;&#1086;&#1082;&#1091;&#1084;&#1077;&#1085;&#1090;&#1099;\&#1091;&#1088;&#1086;&#1082;%20%20&#1074;&#1077;&#1089;&#1100;%20&#1084;&#1072;&#1080;&#1077;&#1088;&#1080;&#1072;&#1083;\&#1084;&#1091;&#1079;&#1099;&#1082;&#1072;%20&#1084;&#1086;&#1094;&#1072;&#1088;&#1090;&#1072;\Pol_-Moria-Menuet-v-Re-mazhore(muzofon.com)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2;&#1091;&#1079;&#1080;&#1082;&#1072;\&#1052;&#1086;&#1080;%20&#1076;&#1086;&#1082;&#1091;&#1084;&#1077;&#1085;&#1090;&#1099;\&#1091;&#1088;&#1086;&#1082;%20%20&#1074;&#1077;&#1089;&#1100;%20&#1084;&#1072;&#1080;&#1077;&#1088;&#1080;&#1072;&#1083;\&#1084;&#1091;&#1079;&#1099;&#1082;&#1072;%20&#1084;&#1086;&#1094;&#1072;&#1088;&#1090;&#1072;\&#1074;&#1072;&#1084;%20&#1093;&#1086;&#1088;%20&#1087;&#1086;&#1089;&#1083;&#1091;&#1096;&#1072;&#1081;.mp3" TargetMode="Externa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2;&#1091;&#1079;&#1080;&#1082;&#1072;\&#1052;&#1086;&#1080;%20&#1076;&#1086;&#1082;&#1091;&#1084;&#1077;&#1085;&#1090;&#1099;\&#1091;&#1088;&#1086;&#1082;%20%20&#1074;&#1077;&#1089;&#1100;%20&#1084;&#1072;&#1080;&#1077;&#1088;&#1080;&#1072;&#1083;\&#1084;&#1091;&#1079;&#1099;&#1082;&#1072;%20&#1084;&#1086;&#1094;&#1072;&#1088;&#1090;&#1072;\&#1042;&#1040;&#1052;%20&#1084;&#1072;&#1083;.%20&#1085;&#1086;&#1095;.%20&#1089;&#1077;&#1088;.%201&#1095;.%20&#1072;&#1083;&#1083;&#1077;&#1075;&#1088;&#1086;%20.mp3" TargetMode="Externa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вам Сим № 40 1 час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85852" y="35004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8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ВАМ мал.ноч.серенада 4ч. рондо 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4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уба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71480"/>
            <a:ext cx="3429024" cy="2966105"/>
          </a:xfrm>
          <a:prstGeom prst="rect">
            <a:avLst/>
          </a:prstGeom>
        </p:spPr>
      </p:pic>
      <p:pic>
        <p:nvPicPr>
          <p:cNvPr id="4" name="Рисунок 3" descr="убегающий ва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179457"/>
            <a:ext cx="4061524" cy="26069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тр оркестр 18в обрез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45" y="357166"/>
            <a:ext cx="8860255" cy="5929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л 18 ве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6262"/>
            <a:ext cx="7620000" cy="5705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л ночью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6"/>
            <a:ext cx="9144000" cy="6853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9"/>
            <a:ext cx="4071966" cy="785817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СЕРЕНАДА</a:t>
            </a:r>
            <a:endParaRPr lang="ru-RU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142984"/>
            <a:ext cx="4429156" cy="485778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французского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«ночная прохлада».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Исполняется в ночное время перед домом какого-либо лица в знак почитания и любви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серенада под балконом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009" r="11009"/>
          <a:stretch>
            <a:fillRect/>
          </a:stretch>
        </p:blipFill>
        <p:spPr/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       Менуэт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менуэт 18 в 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4239" y="1357298"/>
            <a:ext cx="8529427" cy="5305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ol_-Moria-Menuet-v-Re-mazhore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8680" y="3489962"/>
            <a:ext cx="45719" cy="91438"/>
          </a:xfrm>
          <a:prstGeom prst="rect">
            <a:avLst/>
          </a:prstGeom>
        </p:spPr>
      </p:pic>
      <p:pic>
        <p:nvPicPr>
          <p:cNvPr id="9" name="Pol_-Moria-Menuet-v-Re-mazhore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142976" y="714356"/>
            <a:ext cx="438152" cy="43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03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вам хор послушай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14348" y="6143644"/>
            <a:ext cx="304800" cy="304800"/>
          </a:xfrm>
          <a:prstGeom prst="rect">
            <a:avLst/>
          </a:prstGeom>
        </p:spPr>
      </p:pic>
      <p:pic>
        <p:nvPicPr>
          <p:cNvPr id="11" name="Рисунок 10" descr="вф для музык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3" y="228261"/>
            <a:ext cx="8270146" cy="55581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1500174"/>
            <a:ext cx="8429684" cy="50006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14282" y="1371600"/>
            <a:ext cx="8643998" cy="84295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Опера «Волшебная флейта»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вф афиш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736"/>
            <a:ext cx="8501122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Виктор Боков</a:t>
            </a:r>
            <a:endParaRPr lang="ru-RU" sz="6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857364"/>
            <a:ext cx="9001156" cy="45720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Счастье! Звучит нестареющий Моцарт!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Музыкой я несказанно обласкан.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Сердце в порыве высоких эмоций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Каждому хочет добра и согласья!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виктор бок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14290"/>
            <a:ext cx="1714512" cy="1930541"/>
          </a:xfrm>
          <a:prstGeom prst="rect">
            <a:avLst/>
          </a:prstGeom>
        </p:spPr>
      </p:pic>
      <p:pic>
        <p:nvPicPr>
          <p:cNvPr id="7" name="Рисунок 6" descr="в. боков поэ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1500174"/>
            <a:ext cx="1714511" cy="19288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143007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          Кроссворд: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358246" cy="4714908"/>
          </a:xfrm>
        </p:spPr>
        <p:txBody>
          <a:bodyPr/>
          <a:lstStyle/>
          <a:p>
            <a:pPr algn="l"/>
            <a:r>
              <a:rPr lang="ru-RU" sz="2800" b="1" dirty="0" smtClean="0"/>
              <a:t>1. </a:t>
            </a:r>
            <a:r>
              <a:rPr lang="ru-RU" dirty="0" smtClean="0"/>
              <a:t> </a:t>
            </a:r>
            <a:r>
              <a:rPr lang="ru-RU" sz="2800" b="1" dirty="0" smtClean="0"/>
              <a:t>Лирическая песня о любви, в исполнении которой участвует 1 инструмент и 1 голос;</a:t>
            </a:r>
          </a:p>
          <a:p>
            <a:pPr algn="l"/>
            <a:r>
              <a:rPr lang="ru-RU" sz="2800" b="1" dirty="0" smtClean="0"/>
              <a:t>2. Главная мысль музыки (мотив, напев);</a:t>
            </a:r>
          </a:p>
          <a:p>
            <a:pPr algn="l"/>
            <a:r>
              <a:rPr lang="ru-RU" sz="2800" b="1" dirty="0" smtClean="0"/>
              <a:t>3. К какому жанру относятся полька, краковяк, менуэт, вальс?</a:t>
            </a:r>
          </a:p>
          <a:p>
            <a:pPr algn="l"/>
            <a:r>
              <a:rPr lang="ru-RU" sz="2800" b="1" dirty="0" smtClean="0"/>
              <a:t>4. Пение без слов.</a:t>
            </a:r>
          </a:p>
          <a:p>
            <a:pPr algn="l"/>
            <a:r>
              <a:rPr lang="ru-RU" sz="2800" b="1" dirty="0" smtClean="0"/>
              <a:t>5. Музыкально-сценический жанр, в котором все герои поют?</a:t>
            </a:r>
          </a:p>
          <a:p>
            <a:pPr algn="l"/>
            <a:r>
              <a:rPr lang="ru-RU" sz="2800" b="1" dirty="0" smtClean="0"/>
              <a:t>6. Скорость в музыке.</a:t>
            </a:r>
          </a:p>
          <a:p>
            <a:pPr algn="l"/>
            <a:endParaRPr lang="ru-RU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ам 30лет у клавеси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51" y="857232"/>
            <a:ext cx="7364511" cy="4901546"/>
          </a:xfrm>
          <a:prstGeom prst="rect">
            <a:avLst/>
          </a:prstGeom>
        </p:spPr>
      </p:pic>
      <p:pic>
        <p:nvPicPr>
          <p:cNvPr id="5" name="ВАМ мал. ноч. сер. 1ч. аллегро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00100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2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58204" cy="15716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sz="5300" b="1" dirty="0" smtClean="0"/>
              <a:t>Вольфганг Амадей Моцарт</a:t>
            </a:r>
            <a:br>
              <a:rPr lang="ru-RU" sz="5300" b="1" dirty="0" smtClean="0"/>
            </a:br>
            <a:r>
              <a:rPr lang="ru-RU" sz="5300" b="1" dirty="0" smtClean="0"/>
              <a:t>                  1756 - 1791</a:t>
            </a:r>
            <a:endParaRPr lang="ru-RU" b="1" dirty="0"/>
          </a:p>
        </p:txBody>
      </p:sp>
      <p:pic>
        <p:nvPicPr>
          <p:cNvPr id="6" name="Содержимое 5" descr="2. В. моцар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6918" y="1935163"/>
            <a:ext cx="4211098" cy="4800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зальцбург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090738"/>
            <a:ext cx="7532688" cy="4767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229600" cy="15621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Австрия.  Город Зальцбург – </a:t>
            </a:r>
            <a:br>
              <a:rPr lang="ru-RU" b="1" dirty="0" smtClean="0"/>
            </a:br>
            <a:r>
              <a:rPr lang="ru-RU" b="1" dirty="0" smtClean="0"/>
              <a:t>            родина Моцарта </a:t>
            </a:r>
            <a:endParaRPr lang="ru-RU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r>
              <a:rPr lang="ru-RU" dirty="0" smtClean="0"/>
              <a:t>Дом – музей Моцарта.</a:t>
            </a:r>
            <a:endParaRPr lang="ru-RU" dirty="0"/>
          </a:p>
        </p:txBody>
      </p:sp>
      <p:pic>
        <p:nvPicPr>
          <p:cNvPr id="12" name="Содержимое 11" descr="дом вам в зальц.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285860"/>
            <a:ext cx="4808623" cy="2822972"/>
          </a:xfrm>
        </p:spPr>
      </p:pic>
      <p:pic>
        <p:nvPicPr>
          <p:cNvPr id="13" name="Содержимое 12" descr="дом музей вам внутри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86182" y="3286124"/>
            <a:ext cx="5179320" cy="3502516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вам 6 лет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4038600" cy="3522902"/>
          </a:xfrm>
        </p:spPr>
      </p:pic>
      <p:pic>
        <p:nvPicPr>
          <p:cNvPr id="9" name="Содержимое 8" descr="вам 10 лет с семьёй 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752473"/>
            <a:ext cx="3905228" cy="460229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857760"/>
            <a:ext cx="8229600" cy="1357322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«Чудо – ребёнок </a:t>
            </a:r>
            <a:r>
              <a:rPr lang="en-US" sz="4800" b="1" dirty="0" smtClean="0"/>
              <a:t>XVIII </a:t>
            </a:r>
            <a:r>
              <a:rPr lang="ru-RU" sz="4800" b="1" dirty="0" smtClean="0"/>
              <a:t>века»</a:t>
            </a:r>
            <a:br>
              <a:rPr lang="ru-RU" sz="4800" b="1" dirty="0" smtClean="0"/>
            </a:br>
            <a:r>
              <a:rPr lang="ru-RU" sz="4800" b="1" dirty="0" smtClean="0"/>
              <a:t>ВУНДЕРКИНД</a:t>
            </a:r>
            <a:endParaRPr lang="ru-RU" sz="4800" b="1" dirty="0"/>
          </a:p>
        </p:txBody>
      </p:sp>
      <p:pic>
        <p:nvPicPr>
          <p:cNvPr id="7" name="Содержимое 6" descr="дет. годы вам на концерт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14290"/>
            <a:ext cx="6304398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. чичер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7" y="104948"/>
            <a:ext cx="2405078" cy="3681242"/>
          </a:xfrm>
          <a:prstGeom prst="rect">
            <a:avLst/>
          </a:prstGeom>
        </p:spPr>
      </p:pic>
      <p:pic>
        <p:nvPicPr>
          <p:cNvPr id="6" name="Рисунок 5" descr="ПИЧ 23 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1571612"/>
            <a:ext cx="2643207" cy="3595700"/>
          </a:xfrm>
          <a:prstGeom prst="rect">
            <a:avLst/>
          </a:prstGeom>
        </p:spPr>
      </p:pic>
      <p:pic>
        <p:nvPicPr>
          <p:cNvPr id="8" name="Рисунок 7" descr="асп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2714620"/>
            <a:ext cx="2643206" cy="364333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-285776"/>
            <a:ext cx="8039128" cy="342902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Тема: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Особенности музыки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Вольфганга Амадея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Моцарта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110566" cy="2700794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Цель: Выяснить какое влияние</a:t>
            </a:r>
          </a:p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оказывает  музыка </a:t>
            </a:r>
          </a:p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В. А.  Моцарта      на людей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E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Шестова И.И.</Template>
  <TotalTime>261</TotalTime>
  <Words>158</Words>
  <Application>Microsoft Office PowerPoint</Application>
  <PresentationFormat>Экран (4:3)</PresentationFormat>
  <Paragraphs>30</Paragraphs>
  <Slides>20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Слайд 1</vt:lpstr>
      <vt:lpstr>              Кроссворд:</vt:lpstr>
      <vt:lpstr>    Вольфганг Амадей Моцарт                   1756 - 1791</vt:lpstr>
      <vt:lpstr> Австрия.  Город Зальцбург –              родина Моцарта </vt:lpstr>
      <vt:lpstr>Дом – музей Моцарта.</vt:lpstr>
      <vt:lpstr>Слайд 6</vt:lpstr>
      <vt:lpstr>«Чудо – ребёнок XVIII века» ВУНДЕРКИНД</vt:lpstr>
      <vt:lpstr>Слайд 8</vt:lpstr>
      <vt:lpstr>    Тема:       Особенности музыки       Вольфганга Амадея                 Моцарта</vt:lpstr>
      <vt:lpstr>Слайд 10</vt:lpstr>
      <vt:lpstr>Слайд 11</vt:lpstr>
      <vt:lpstr>Слайд 12</vt:lpstr>
      <vt:lpstr>Слайд 13</vt:lpstr>
      <vt:lpstr>Слайд 14</vt:lpstr>
      <vt:lpstr>СЕРЕНАДА</vt:lpstr>
      <vt:lpstr>          Менуэт</vt:lpstr>
      <vt:lpstr> </vt:lpstr>
      <vt:lpstr> Опера «Волшебная флейта» </vt:lpstr>
      <vt:lpstr>Виктор Боков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61</cp:revision>
  <dcterms:created xsi:type="dcterms:W3CDTF">2015-11-08T18:18:21Z</dcterms:created>
  <dcterms:modified xsi:type="dcterms:W3CDTF">2015-11-09T20:23:39Z</dcterms:modified>
</cp:coreProperties>
</file>