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0" r:id="rId3"/>
    <p:sldId id="256" r:id="rId4"/>
    <p:sldId id="269" r:id="rId5"/>
    <p:sldId id="257" r:id="rId6"/>
    <p:sldId id="265" r:id="rId7"/>
    <p:sldId id="259" r:id="rId8"/>
    <p:sldId id="266" r:id="rId9"/>
    <p:sldId id="260" r:id="rId10"/>
    <p:sldId id="261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AC836-E2C3-4F2E-A40E-1AF2FBDD9717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59331-F508-43DA-94A9-1A6A01476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3D58C-3B2F-4354-BF84-A87B7136F97F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810C-B34B-4048-82D3-FF01F8655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64156" y="1000108"/>
            <a:ext cx="55468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нестандартные</a:t>
            </a:r>
            <a:r>
              <a:rPr lang="ru-RU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Приемы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умножения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Русский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Способ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умножения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928670"/>
            <a:ext cx="1701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46  Х  28 =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785926"/>
            <a:ext cx="1289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46  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28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285992"/>
            <a:ext cx="7713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92   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2714620"/>
            <a:ext cx="5325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(1)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3286124"/>
            <a:ext cx="9268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368   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3286124"/>
            <a:ext cx="5325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(1)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3786190"/>
            <a:ext cx="8579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736  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3000372"/>
            <a:ext cx="3385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3500438"/>
            <a:ext cx="3385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786182" y="4357694"/>
            <a:ext cx="1143008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857620" y="4500570"/>
            <a:ext cx="1018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1288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72008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571736" y="2285992"/>
            <a:ext cx="4956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2714620"/>
            <a:ext cx="6511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184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2714620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43174" y="3286124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43174" y="3714752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5" name="Рисунок 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57166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0.00764 L 0.25903 0.0076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8" grpId="1"/>
      <p:bldP spid="9" grpId="0"/>
      <p:bldP spid="10" grpId="0"/>
      <p:bldP spid="10" grpId="1"/>
      <p:bldP spid="11" grpId="0"/>
      <p:bldP spid="13" grpId="0"/>
      <p:bldP spid="16" grpId="0"/>
      <p:bldP spid="20" grpId="0"/>
      <p:bldP spid="21" grpId="0"/>
      <p:bldP spid="21" grpId="1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256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14546" y="571480"/>
            <a:ext cx="34404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Выполни умножение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32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18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50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22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071810"/>
            <a:ext cx="132273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Ответ: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а)576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Б)1100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714356"/>
            <a:ext cx="25986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Молниеносный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Древняя Индия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928670"/>
            <a:ext cx="14061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48 Х 28 =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1571612"/>
            <a:ext cx="5645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4 8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2 8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00562" y="1857364"/>
          <a:ext cx="271464" cy="277814"/>
        </p:xfrm>
        <a:graphic>
          <a:graphicData uri="http://schemas.openxmlformats.org/presentationml/2006/ole">
            <p:oleObj spid="_x0000_s34818" name="Формула" r:id="rId3" imgW="114120" imgH="12672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4286248" y="2428868"/>
            <a:ext cx="114300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4" name="Рисунок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929198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ьная выноска 14"/>
          <p:cNvSpPr/>
          <p:nvPr/>
        </p:nvSpPr>
        <p:spPr>
          <a:xfrm>
            <a:off x="357158" y="2357430"/>
            <a:ext cx="3000396" cy="239859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1571612"/>
            <a:ext cx="10262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 Х 8 =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72330" y="1571612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86644" y="1571612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2143116"/>
            <a:ext cx="10262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4 =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00892" y="2143116"/>
            <a:ext cx="4956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32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4357694"/>
            <a:ext cx="5840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2928934"/>
            <a:ext cx="3385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57356" y="3000372"/>
            <a:ext cx="7184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 38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72198" y="2714620"/>
            <a:ext cx="10262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8 =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72330" y="2714620"/>
            <a:ext cx="4956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2910" y="3357562"/>
            <a:ext cx="6495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38+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85918" y="3357562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71670" y="3357562"/>
            <a:ext cx="35719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3214686"/>
            <a:ext cx="10262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=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000892" y="3214686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3786190"/>
            <a:ext cx="3385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71604" y="3786190"/>
            <a:ext cx="3385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57356" y="3786190"/>
            <a:ext cx="5645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1 3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0166" y="3357562"/>
            <a:ext cx="3385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5" name="Рисунок 3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286256"/>
            <a:ext cx="1928826" cy="155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26024 0.1217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70086 0.2057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62344 0.1224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301 L -0.64705 0.09907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28541 -0.1386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1875 L -0.11545 0.06088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-0.62274 0.08172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0.25017 -0.2011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7" grpId="1"/>
      <p:bldP spid="18" grpId="0"/>
      <p:bldP spid="18" grpId="1"/>
      <p:bldP spid="19" grpId="0"/>
      <p:bldP spid="20" grpId="0"/>
      <p:bldP spid="20" grpId="1"/>
      <p:bldP spid="22" grpId="0"/>
      <p:bldP spid="23" grpId="0"/>
      <p:bldP spid="24" grpId="0"/>
      <p:bldP spid="25" grpId="0"/>
      <p:bldP spid="25" grpId="1"/>
      <p:bldP spid="26" grpId="0"/>
      <p:bldP spid="27" grpId="0"/>
      <p:bldP spid="27" grpId="1"/>
      <p:bldP spid="28" grpId="0"/>
      <p:bldP spid="28" grpId="1"/>
      <p:bldP spid="29" grpId="0"/>
      <p:bldP spid="30" grpId="0"/>
      <p:bldP spid="30" grpId="1"/>
      <p:bldP spid="31" grpId="0"/>
      <p:bldP spid="32" grpId="0"/>
      <p:bldP spid="33" grpId="0"/>
      <p:bldP spid="33" grpId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5984" y="2071678"/>
          <a:ext cx="4643472" cy="3143272"/>
        </p:xfrm>
        <a:graphic>
          <a:graphicData uri="http://schemas.openxmlformats.org/drawingml/2006/table">
            <a:tbl>
              <a:tblPr/>
              <a:tblGrid>
                <a:gridCol w="1160868"/>
                <a:gridCol w="1160868"/>
                <a:gridCol w="1160868"/>
                <a:gridCol w="1160868"/>
              </a:tblGrid>
              <a:tr h="989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71736" y="1071546"/>
            <a:ext cx="4102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3     8      9     4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2357430"/>
            <a:ext cx="5000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1571604" y="2071678"/>
            <a:ext cx="1857388" cy="15716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1714480" y="2071678"/>
            <a:ext cx="2857520" cy="2500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1643042" y="2071678"/>
            <a:ext cx="4143404" cy="37147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2428860" y="2071678"/>
            <a:ext cx="4500594" cy="4000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3714744" y="3071810"/>
            <a:ext cx="3143272" cy="29289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5072066" y="4143380"/>
            <a:ext cx="1857388" cy="17145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285984" y="18573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28926" y="228599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1" name="Прямая со стрелкой 30"/>
          <p:cNvCxnSpPr>
            <a:endCxn id="129" idx="0"/>
          </p:cNvCxnSpPr>
          <p:nvPr/>
        </p:nvCxnSpPr>
        <p:spPr>
          <a:xfrm rot="5400000">
            <a:off x="2599305" y="2241327"/>
            <a:ext cx="642149" cy="186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2857488" y="2571744"/>
            <a:ext cx="41434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3643306" y="221455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4000496" y="2571744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500430" y="18573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000496" y="22145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4857752" y="214311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>
            <a:off x="5214942" y="2500306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643438" y="18573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214942" y="22859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715008" y="18573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357950" y="22145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71934" y="335756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928926" y="32861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285984" y="30003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71868" y="292893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643438" y="292893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214942" y="32861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786446" y="28574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357950" y="32861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285984" y="400050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57488" y="43576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500430" y="400050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000496" y="442913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43438" y="400050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214942" y="45005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857884" y="3929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357950" y="43576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43636" y="5143512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072198" y="35718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572132" y="407194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143372" y="521495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500562" y="521495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643702" y="20002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143636" y="250030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500694" y="307181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929190" y="36433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286248" y="41433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928926" y="521495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357554" y="521495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072198" y="15716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207167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929190" y="2643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357686" y="307181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857620" y="36433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214678" y="41433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1785918" y="5143512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214546" y="5143512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4857752" y="15716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286248" y="207167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3786182" y="250030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3214678" y="307181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643174" y="36433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1142976" y="4572008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1500166" y="4572008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3714744" y="15716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3143240" y="192880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2643174" y="257174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1428728" y="342900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1" name="Стрелка углом вверх 130"/>
          <p:cNvSpPr/>
          <p:nvPr/>
        </p:nvSpPr>
        <p:spPr>
          <a:xfrm rot="5400000">
            <a:off x="3071802" y="2571744"/>
            <a:ext cx="2214578" cy="5500726"/>
          </a:xfrm>
          <a:prstGeom prst="bentUpArrow">
            <a:avLst>
              <a:gd name="adj1" fmla="val 3830"/>
              <a:gd name="adj2" fmla="val 1011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6500826" y="5715016"/>
            <a:ext cx="2520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833.316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14282" y="285728"/>
            <a:ext cx="21645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джелозия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Средние века</a:t>
            </a:r>
          </a:p>
          <a:p>
            <a:pPr algn="ctr"/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италия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7" name="Рисунок 7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286388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Рисунок 7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285728"/>
            <a:ext cx="13573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232 L 0.30851 -0.48519 " pathEditMode="relative" rAng="0" ptsTypes="AA">
                                      <p:cBhvr>
                                        <p:cTn id="34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74 -0.06551 L 0.38645 -0.54838 " pathEditMode="relative" rAng="0" ptsTypes="AA">
                                      <p:cBhvr>
                                        <p:cTn id="39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35399 -0.53796 " pathEditMode="relative" rAng="0" ptsTypes="AA">
                                      <p:cBhvr>
                                        <p:cTn id="45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0.07639 L 0.30625 -0.46505 " pathEditMode="relative" rAng="0" ptsTypes="AA">
                                      <p:cBhvr>
                                        <p:cTn id="50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27" grpId="0"/>
      <p:bldP spid="40" grpId="0"/>
      <p:bldP spid="41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89" grpId="0"/>
      <p:bldP spid="99" grpId="0"/>
      <p:bldP spid="101" grpId="0"/>
      <p:bldP spid="102" grpId="0"/>
      <p:bldP spid="102" grpId="1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09" grpId="1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7" grpId="1"/>
      <p:bldP spid="118" grpId="0"/>
      <p:bldP spid="120" grpId="0"/>
      <p:bldP spid="121" grpId="0"/>
      <p:bldP spid="122" grpId="0"/>
      <p:bldP spid="123" grpId="0"/>
      <p:bldP spid="124" grpId="0"/>
      <p:bldP spid="125" grpId="0"/>
      <p:bldP spid="125" grpId="1"/>
      <p:bldP spid="126" grpId="0"/>
      <p:bldP spid="127" grpId="0"/>
      <p:bldP spid="128" grpId="0"/>
      <p:bldP spid="129" grpId="0"/>
      <p:bldP spid="130" grpId="0"/>
      <p:bldP spid="131" grpId="0" animBg="1"/>
      <p:bldP spid="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928670"/>
            <a:ext cx="35254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Выполни умножение: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1714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421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256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00298" y="4286256"/>
            <a:ext cx="2419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Ответ: 721594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86182" y="357166"/>
            <a:ext cx="1552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6 5 1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071546"/>
            <a:ext cx="1552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7 2 5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4546" y="1785926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14546" y="2285992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14546" y="2786058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43108" y="3357562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355976" y="1556792"/>
            <a:ext cx="1043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0 5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43108" y="3929066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95736" y="3356992"/>
            <a:ext cx="33123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923928" y="2060848"/>
            <a:ext cx="1043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2 7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19872" y="2636912"/>
            <a:ext cx="1043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3 7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7864" y="1556792"/>
            <a:ext cx="11592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15816" y="2060848"/>
            <a:ext cx="1043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4 7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83768" y="1556792"/>
            <a:ext cx="1043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2536811" y="2749545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000629" y="2785661"/>
            <a:ext cx="47149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001158" y="2785264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530979" y="2869621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1062642" y="2833902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36547" y="2820983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-17478" y="2689886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285984" y="114298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214546" y="571480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3108" y="5000636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4860032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355976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51920" y="3212976"/>
            <a:ext cx="535724" cy="916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347864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843808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339752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75" name="Объект 74"/>
          <p:cNvGraphicFramePr>
            <a:graphicFrameLocks noChangeAspect="1"/>
          </p:cNvGraphicFramePr>
          <p:nvPr/>
        </p:nvGraphicFramePr>
        <p:xfrm>
          <a:off x="3428992" y="928670"/>
          <a:ext cx="473566" cy="439740"/>
        </p:xfrm>
        <a:graphic>
          <a:graphicData uri="http://schemas.openxmlformats.org/presentationml/2006/ole">
            <p:oleObj spid="_x0000_s1026" name="Формула" r:id="rId3" imgW="177480" imgH="164880" progId="Equation.3">
              <p:embed/>
            </p:oleObj>
          </a:graphicData>
        </a:graphic>
      </p:graphicFrame>
      <p:sp>
        <p:nvSpPr>
          <p:cNvPr id="77" name="Прямоугольник 76"/>
          <p:cNvSpPr/>
          <p:nvPr/>
        </p:nvSpPr>
        <p:spPr>
          <a:xfrm>
            <a:off x="5500694" y="357166"/>
            <a:ext cx="342593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Древнеиндийский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Способ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умножения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8" name="Рисунок 7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000240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Рисунок 7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714884"/>
            <a:ext cx="1857356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Прямая соединительная линия 39"/>
          <p:cNvCxnSpPr/>
          <p:nvPr/>
        </p:nvCxnSpPr>
        <p:spPr>
          <a:xfrm flipV="1">
            <a:off x="2123728" y="3356992"/>
            <a:ext cx="3429024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30" grpId="0"/>
      <p:bldP spid="65" grpId="0"/>
      <p:bldP spid="66" grpId="0"/>
      <p:bldP spid="68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256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071802" y="785794"/>
            <a:ext cx="35046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Выполни умножение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325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421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3" y="3929066"/>
            <a:ext cx="20930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Ответ: 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136825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338836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Древнеегипетский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Способ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умножения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928670"/>
            <a:ext cx="2831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43 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Х  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25=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214554"/>
            <a:ext cx="11592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  -   25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643182"/>
            <a:ext cx="11592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  -   50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071810"/>
            <a:ext cx="13147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   -   100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3500438"/>
            <a:ext cx="13147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   -   200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3929066"/>
            <a:ext cx="14702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   -   400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4357694"/>
            <a:ext cx="14702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32   -   800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2428868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2857496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714752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4857760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43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235743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86380" y="2857496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86380" y="378619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857760"/>
            <a:ext cx="1326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1075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571744"/>
            <a:ext cx="214314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857760"/>
            <a:ext cx="171448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24913 -0.0030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6 -0.00185 L 0.25087 -0.5583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8" grpId="0"/>
      <p:bldP spid="8" grpId="1"/>
      <p:bldP spid="9" grpId="0"/>
      <p:bldP spid="10" grpId="0"/>
      <p:bldP spid="10" grpId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1000108"/>
            <a:ext cx="34404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Выполни умножение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28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16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256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643174" y="4143380"/>
            <a:ext cx="16265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Ответ: 448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19963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Русский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Способ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умножения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714356"/>
            <a:ext cx="14750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27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16  =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1500174"/>
            <a:ext cx="13837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27   -    16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2000240"/>
            <a:ext cx="12282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54    -   8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2500306"/>
            <a:ext cx="13147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108   -   4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3071810"/>
            <a:ext cx="13147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216   -   2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3571876"/>
            <a:ext cx="8483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-   1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3571876"/>
            <a:ext cx="6511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432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643446"/>
            <a:ext cx="1785918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428736"/>
            <a:ext cx="1857388" cy="160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17569 -0.4113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-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0" grpId="1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273</Words>
  <Application>Microsoft Office PowerPoint</Application>
  <PresentationFormat>Экран (4:3)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58</cp:revision>
  <dcterms:created xsi:type="dcterms:W3CDTF">2011-04-09T09:02:07Z</dcterms:created>
  <dcterms:modified xsi:type="dcterms:W3CDTF">2013-03-04T11:35:07Z</dcterms:modified>
</cp:coreProperties>
</file>