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E08B80-48BD-4DD9-BCEE-F217FCCB93D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ED2A89-8C30-48B5-91C8-B9116723A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872" cy="4392487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Первая разновидность задания С6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000" dirty="0" smtClean="0"/>
              <a:t>  </a:t>
            </a:r>
            <a:r>
              <a:rPr lang="ru-RU" sz="2000" dirty="0"/>
              <a:t>П</a:t>
            </a:r>
            <a:r>
              <a:rPr lang="ru-RU" sz="2000" dirty="0" smtClean="0"/>
              <a:t>риведите </a:t>
            </a:r>
            <a:r>
              <a:rPr lang="ru-RU" sz="2000" dirty="0"/>
              <a:t>три примера правоотношений, регулируемых  нормами  </a:t>
            </a:r>
            <a:r>
              <a:rPr lang="ru-RU" sz="2000" dirty="0" smtClean="0"/>
              <a:t>административного </a:t>
            </a:r>
            <a:r>
              <a:rPr lang="ru-RU" sz="2000" dirty="0"/>
              <a:t>права. </a:t>
            </a:r>
            <a:endParaRPr lang="ru-RU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Вспоминаем: 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что </a:t>
            </a:r>
            <a:r>
              <a:rPr lang="ru-RU" sz="2000" dirty="0"/>
              <a:t>называется правоотношениями?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кто </a:t>
            </a:r>
            <a:r>
              <a:rPr lang="ru-RU" sz="2000" dirty="0"/>
              <a:t>участвует  в  правоотношениях?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что </a:t>
            </a:r>
            <a:r>
              <a:rPr lang="ru-RU" sz="2000" dirty="0"/>
              <a:t>регулирует административное право и особенность  административных правоотношений,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привести </a:t>
            </a:r>
            <a:r>
              <a:rPr lang="ru-RU" sz="2000" dirty="0"/>
              <a:t>три примера административных  правоотношений.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12968" cy="1584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Особенности  выполнения  задания  части  С6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32179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5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Вторая разновидность  задания С6.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496944" cy="59046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/>
              <a:t>  Назовите </a:t>
            </a:r>
            <a:r>
              <a:rPr lang="ru-RU" sz="2800" dirty="0"/>
              <a:t>любые три правовых отношения , регулируемых  гражданским  правом, и проиллюстрируйте каждое из них примером  из  повседневной  жизни. 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Вспоминаем: </a:t>
            </a:r>
          </a:p>
          <a:p>
            <a:pPr marL="45720" indent="0">
              <a:buNone/>
            </a:pPr>
            <a:r>
              <a:rPr lang="ru-RU" sz="2800" dirty="0" smtClean="0"/>
              <a:t>1.что </a:t>
            </a:r>
            <a:r>
              <a:rPr lang="ru-RU" sz="2800" dirty="0"/>
              <a:t>такое правоотношения?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2. </a:t>
            </a:r>
            <a:r>
              <a:rPr lang="ru-RU" sz="2800" dirty="0"/>
              <a:t>что регулирует гражданское право?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3. </a:t>
            </a:r>
            <a:r>
              <a:rPr lang="ru-RU" sz="2800" dirty="0"/>
              <a:t>приводим примеры гражданских правоотношений,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4. </a:t>
            </a:r>
            <a:r>
              <a:rPr lang="ru-RU" sz="2800" dirty="0"/>
              <a:t>подбираем  примеры к правоотношениям  из  повседневной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346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352928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Третья разновидность  задания С6.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568952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sz="2400" dirty="0"/>
              <a:t>Раскройте на трех примерах конституционное положение о светском  характере современного  Российского  государства.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Определяем: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1. </a:t>
            </a:r>
            <a:r>
              <a:rPr lang="ru-RU" sz="2400" dirty="0"/>
              <a:t>ключевое понятие,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область поиска,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3. </a:t>
            </a:r>
            <a:r>
              <a:rPr lang="ru-RU" sz="2400" dirty="0"/>
              <a:t>возвращаемся к требованию задания и раскрываем на примерах наличие трёх  любых перечисленных </a:t>
            </a:r>
            <a:r>
              <a:rPr lang="ru-RU" sz="2400" dirty="0" smtClean="0"/>
              <a:t>признаков. </a:t>
            </a:r>
          </a:p>
          <a:p>
            <a:pPr marL="45720" indent="0">
              <a:buNone/>
            </a:pPr>
            <a:r>
              <a:rPr lang="ru-RU" sz="2400" dirty="0" smtClean="0"/>
              <a:t>пример-комментарий </a:t>
            </a:r>
            <a:r>
              <a:rPr lang="ru-RU" sz="2400" dirty="0"/>
              <a:t>(какой  именно  признак проявился)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8367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80920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>
                <a:effectLst/>
              </a:rPr>
              <a:t>В условиях  экзамена необходимо чётко и лаконично формулировать ответы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52331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04856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Выполнение задания С7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8856984" cy="5544616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 smtClean="0"/>
              <a:t>  </a:t>
            </a:r>
            <a:r>
              <a:rPr lang="ru-RU" sz="2600" dirty="0" smtClean="0"/>
              <a:t>Данный вид задания имеет четкую структуру – это условие(задача, статистические данные, проблемное высказывание) и требования(вопрос или систему вопросов).</a:t>
            </a:r>
          </a:p>
          <a:p>
            <a:pPr marL="45720" indent="0" algn="just">
              <a:buNone/>
            </a:pPr>
            <a:r>
              <a:rPr lang="ru-RU" sz="2600" b="1" dirty="0" smtClean="0"/>
              <a:t>    13-летний </a:t>
            </a:r>
            <a:r>
              <a:rPr lang="ru-RU" sz="2600" b="1" dirty="0"/>
              <a:t>гражданин России  решил  устроиться  по  трудовому  договору  в  фирму курьером.  Однако ни одна из фирм , в которые он </a:t>
            </a:r>
            <a:r>
              <a:rPr lang="ru-RU" sz="2600" b="1" dirty="0" smtClean="0"/>
              <a:t>обращался, не </a:t>
            </a:r>
            <a:r>
              <a:rPr lang="ru-RU" sz="2600" b="1" dirty="0"/>
              <a:t>приняла </a:t>
            </a:r>
            <a:r>
              <a:rPr lang="ru-RU" sz="2600" b="1" dirty="0" smtClean="0"/>
              <a:t>его. Правомерны  </a:t>
            </a:r>
            <a:r>
              <a:rPr lang="ru-RU" sz="2600" b="1" dirty="0"/>
              <a:t>ли  действия </a:t>
            </a:r>
            <a:r>
              <a:rPr lang="ru-RU" sz="2600" b="1" dirty="0" smtClean="0"/>
              <a:t>фирм? </a:t>
            </a:r>
            <a:r>
              <a:rPr lang="ru-RU" sz="2600" b="1" dirty="0"/>
              <a:t>Нормы  какого  юридического  документа  позволяют  ответить на  этот </a:t>
            </a:r>
            <a:r>
              <a:rPr lang="ru-RU" sz="2600" b="1" dirty="0" smtClean="0"/>
              <a:t>вопрос?  </a:t>
            </a:r>
            <a:r>
              <a:rPr lang="ru-RU" sz="2600" b="1" dirty="0"/>
              <a:t>Приведите обоснование своего  мнения.</a:t>
            </a:r>
          </a:p>
          <a:p>
            <a:pPr marL="45720" indent="0" algn="just">
              <a:buNone/>
            </a:pPr>
            <a:r>
              <a:rPr lang="ru-RU" sz="2600" dirty="0" smtClean="0"/>
              <a:t>   Содержание </a:t>
            </a:r>
            <a:r>
              <a:rPr lang="ru-RU" sz="2600" dirty="0"/>
              <a:t>ответа может иметь два варианта ответа 1-последовательные ответы на вопросы в соответствии со  структурой задания с частичным  включением вопроса  </a:t>
            </a:r>
            <a:r>
              <a:rPr lang="ru-RU" sz="2600" dirty="0" smtClean="0"/>
              <a:t>в </a:t>
            </a:r>
            <a:r>
              <a:rPr lang="ru-RU" sz="2600" dirty="0"/>
              <a:t>текст ответа,  2-включение обоснования своего мнения  в  ответ  на  первый  вопрос.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Далее-ответ на </a:t>
            </a:r>
            <a:r>
              <a:rPr lang="ru-RU" sz="2600" dirty="0"/>
              <a:t>второй вопрос.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690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Альтернативное задание С9.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136904" cy="518457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5200" dirty="0" smtClean="0"/>
              <a:t> Эссе</a:t>
            </a:r>
          </a:p>
          <a:p>
            <a:pPr marL="45720" indent="0">
              <a:buNone/>
            </a:pPr>
            <a:r>
              <a:rPr lang="ru-RU" sz="4000" dirty="0" smtClean="0"/>
              <a:t>Тема- правоведение.</a:t>
            </a:r>
          </a:p>
          <a:p>
            <a:pPr marL="45720" indent="0">
              <a:buNone/>
            </a:pPr>
            <a:r>
              <a:rPr lang="ru-RU" sz="4000" dirty="0"/>
              <a:t>В</a:t>
            </a:r>
            <a:r>
              <a:rPr lang="ru-RU" sz="4000" dirty="0" smtClean="0"/>
              <a:t>ысказывание   </a:t>
            </a:r>
            <a:r>
              <a:rPr lang="ru-RU" sz="4000" dirty="0"/>
              <a:t>«Закон обнаруживает свое благотворное действие  лишь  тем , кто ему повинуется» (</a:t>
            </a:r>
            <a:r>
              <a:rPr lang="ru-RU" sz="4000" dirty="0" err="1"/>
              <a:t>Демокрит</a:t>
            </a:r>
            <a:r>
              <a:rPr lang="ru-RU" sz="4000" dirty="0"/>
              <a:t>).   </a:t>
            </a:r>
            <a:endParaRPr lang="ru-RU" sz="4000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АЛГОРИТМ   </a:t>
            </a:r>
            <a:r>
              <a:rPr lang="ru-RU" dirty="0"/>
              <a:t>РАБОТЫ НАД ЭССЕ В ВИДЕ  ТАБЛИЦЫ  (ПРИЛОЖЕНИЕ  1)  И СХЕМЫ-СВЯЗКИ (ПРИЛОЖЕНИЕ 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433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.В.сканирование\Этап работы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36592" cy="6669360"/>
          </a:xfrm>
          <a:prstGeom prst="rect">
            <a:avLst/>
          </a:prstGeom>
          <a:noFill/>
        </p:spPr>
      </p:pic>
      <p:pic>
        <p:nvPicPr>
          <p:cNvPr id="2051" name="Picture 3" descr="F:\Т.В.сканирование\Копия Этап работы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4568" y="3965448"/>
            <a:ext cx="4599432" cy="28925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2160" y="980728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Приложение 1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Т.В.сканирование\польза от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072"/>
            <a:ext cx="8892480" cy="65663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2231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Приложение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330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Особенности  выполнения  задания  части  С6</vt:lpstr>
      <vt:lpstr>Вторая разновидность  задания С6. </vt:lpstr>
      <vt:lpstr>Третья разновидность  задания С6.  </vt:lpstr>
      <vt:lpstr>В условиях  экзамена необходимо чётко и лаконично формулировать ответы</vt:lpstr>
      <vt:lpstr> Выполнение задания С7 </vt:lpstr>
      <vt:lpstr>Альтернативное задание С9.</vt:lpstr>
      <vt:lpstr>Слайд 7</vt:lpstr>
      <vt:lpstr>Слайд 8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выполнения  задания  части  С6</dc:title>
  <dc:creator>Татьяна Васильевна</dc:creator>
  <cp:lastModifiedBy>ирина</cp:lastModifiedBy>
  <cp:revision>4</cp:revision>
  <dcterms:created xsi:type="dcterms:W3CDTF">2013-02-25T09:00:41Z</dcterms:created>
  <dcterms:modified xsi:type="dcterms:W3CDTF">2013-02-25T10:01:11Z</dcterms:modified>
</cp:coreProperties>
</file>