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5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41613-3391-4E76-806D-61381DAF63A4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D764E-542C-4D7E-B992-08B038D98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A78B01-7F63-4F55-AE6A-5091CE5D0D1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14ACE-B965-4B56-8AB6-A7B780D285FA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CD238-61D8-4416-8FD7-8B6811F17931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50EC2-EA9A-4DAD-A78E-58B1861C2CE2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048.radikal.ru/0803/7f/d3df73729b4b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img-fotki.yandex.ru/get/3005/dilibom75.4/0_23f53_7da30f47_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Вера в единого Бога и сохранение традиционной обрядовости.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428625"/>
            <a:ext cx="8229600" cy="1736725"/>
          </a:xfrm>
        </p:spPr>
        <p:txBody>
          <a:bodyPr/>
          <a:lstStyle/>
          <a:p>
            <a:r>
              <a:rPr lang="ru-RU" sz="6600" b="1" dirty="0" smtClean="0"/>
              <a:t>Буддизм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5963" y="4149725"/>
            <a:ext cx="2913062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8196" name="Picture 6" descr="j03009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38400" y="2362200"/>
            <a:ext cx="34559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</a:t>
            </a:r>
            <a:r>
              <a:rPr lang="ru-RU" b="1" dirty="0" smtClean="0"/>
              <a:t>Символ   буддизма</a:t>
            </a:r>
          </a:p>
        </p:txBody>
      </p:sp>
      <p:pic>
        <p:nvPicPr>
          <p:cNvPr id="9219" name="Picture 2" descr="C:\Users\методкабинет\Desktop\600px-Dharma_Wheel_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308225" y="1600200"/>
            <a:ext cx="4525963" cy="4525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l"/>
            <a:r>
              <a:rPr lang="ru-RU" dirty="0" smtClean="0"/>
              <a:t>                           </a:t>
            </a:r>
            <a:r>
              <a:rPr lang="ru-RU" b="1" dirty="0" smtClean="0"/>
              <a:t>Будда</a:t>
            </a:r>
          </a:p>
        </p:txBody>
      </p:sp>
      <p:pic>
        <p:nvPicPr>
          <p:cNvPr id="10243" name="Picture 2" descr="C:\Users\методкабинет\Desktop\729267_a5bfe9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6000" y="1285875"/>
            <a:ext cx="4357688" cy="53578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ru-RU" sz="3200" b="1" dirty="0" smtClean="0"/>
              <a:t>                  БУДДИЙСКИЙ ХРАМ</a:t>
            </a:r>
          </a:p>
        </p:txBody>
      </p:sp>
      <p:pic>
        <p:nvPicPr>
          <p:cNvPr id="11267" name="Picture 4" descr="Место Просветления Будд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371600"/>
            <a:ext cx="3657600" cy="4876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28600" y="64008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pic>
        <p:nvPicPr>
          <p:cNvPr id="11269" name="Рисунок 5" descr="5. Буддизм. Дворцовый храм в Бангкоке.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1788" y="1752599"/>
            <a:ext cx="4773612" cy="423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4724400" y="61722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7429500" cy="6083300"/>
          </a:xfrm>
        </p:spPr>
        <p:txBody>
          <a:bodyPr/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</a:t>
            </a:r>
            <a:r>
              <a:rPr lang="ru-RU" sz="3600" b="1" dirty="0" smtClean="0"/>
              <a:t>Пагода – буддийский храм</a:t>
            </a:r>
          </a:p>
        </p:txBody>
      </p:sp>
      <p:pic>
        <p:nvPicPr>
          <p:cNvPr id="12291" name="Picture 4" descr="C:\Users\методкабинет\Desktop\20-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71563" y="428625"/>
            <a:ext cx="6786562" cy="51435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2" descr="C:\Users\методкабинет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381000"/>
            <a:ext cx="9076765" cy="5715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Лама – священник в буддизме</a:t>
            </a:r>
          </a:p>
        </p:txBody>
      </p:sp>
      <p:pic>
        <p:nvPicPr>
          <p:cNvPr id="14339" name="Picture 2" descr="C:\Users\методкабинет\Desktop\xOakz_tnmI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36625" y="1600200"/>
            <a:ext cx="7270750" cy="4525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C:\Users\методкабинет\Desktop\вера в единого 4кл\x_3dd186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28813" y="285750"/>
            <a:ext cx="4786312" cy="63627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</a:t>
            </a:r>
            <a:r>
              <a:rPr lang="ru-RU" b="1" dirty="0" smtClean="0"/>
              <a:t>      Христианство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6000750"/>
            <a:ext cx="4929188" cy="642938"/>
          </a:xfrm>
        </p:spPr>
        <p:txBody>
          <a:bodyPr/>
          <a:lstStyle/>
          <a:p>
            <a:r>
              <a:rPr lang="ru-RU" sz="2400" smtClean="0"/>
              <a:t>Крест – символ христианства</a:t>
            </a:r>
          </a:p>
        </p:txBody>
      </p:sp>
      <p:pic>
        <p:nvPicPr>
          <p:cNvPr id="16388" name="Picture 4" descr="Spas_vsederzhitel_sinay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0" y="1071563"/>
            <a:ext cx="3143250" cy="55721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6389" name="Picture 5" descr="C:\Users\методкабинет\Desktop\1278439621_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88" y="1143000"/>
            <a:ext cx="28575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l"/>
            <a:r>
              <a:rPr lang="ru-RU" dirty="0" smtClean="0"/>
              <a:t>               </a:t>
            </a:r>
            <a:r>
              <a:rPr lang="ru-RU" b="1" dirty="0" smtClean="0"/>
              <a:t>Иисус Христос </a:t>
            </a:r>
          </a:p>
        </p:txBody>
      </p:sp>
      <p:pic>
        <p:nvPicPr>
          <p:cNvPr id="17411" name="Picture 17" descr="4435826_46e26f8d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362200" y="1524000"/>
            <a:ext cx="3571875" cy="49799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257800"/>
          </a:xfrm>
        </p:spPr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Молитесь Богу днем и ночью,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Просите сердцем и душой,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Живите с миром и любовью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 будьте каждый день собой.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Судьбу винить вы не пытайтесь,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 не жалейте не о чем,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 надеждой, верой и любовью, 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Старайтесь жить к плечу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плечом.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Понять пытайтесь </a:t>
            </a: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себя лишь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 всех вокруг живущих вас,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 помянуть не забывайте,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Ушедших в мир иной от нас.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Не обсуждайте и не злитесь,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всем по правде разберитесь,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 если чья-то в том вина,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Судить не надо - Бог судья.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Минутами улыбок, радости и счастья,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Всегда необходимо </a:t>
            </a: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дорожить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 любовью в сердце и душою с Богом,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Старайтесь жизнь свою прекрасную прожить.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Молитесь</a:t>
            </a:r>
            <a:r>
              <a:rPr lang="ru-RU" b="1" i="1" dirty="0" smtClean="0"/>
              <a:t> Богу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1612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800000"/>
                </a:solidFill>
              </a:rPr>
              <a:t>   </a:t>
            </a:r>
            <a:r>
              <a:rPr lang="ru-RU" sz="3600" dirty="0" smtClean="0"/>
              <a:t>Библия – священная книга христиан</a:t>
            </a:r>
            <a:endParaRPr lang="ru-RU" sz="3600" b="1" i="1" u="sng" dirty="0" smtClean="0"/>
          </a:p>
        </p:txBody>
      </p:sp>
      <p:pic>
        <p:nvPicPr>
          <p:cNvPr id="18435" name="Picture 5" descr="Картинка 41 из 114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5" y="1214438"/>
            <a:ext cx="41576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Картинка 9 из 1142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625" y="2428875"/>
            <a:ext cx="40274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</a:t>
            </a:r>
            <a:r>
              <a:rPr lang="ru-RU" b="1" dirty="0" smtClean="0"/>
              <a:t>Христианский храм</a:t>
            </a:r>
          </a:p>
        </p:txBody>
      </p:sp>
      <p:sp>
        <p:nvSpPr>
          <p:cNvPr id="19459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Храм Христа Спасителя в Москве</a:t>
            </a:r>
          </a:p>
          <a:p>
            <a:endParaRPr lang="ru-RU" smtClean="0"/>
          </a:p>
        </p:txBody>
      </p:sp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50" y="2295525"/>
            <a:ext cx="5072063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Священник</a:t>
            </a:r>
          </a:p>
        </p:txBody>
      </p:sp>
      <p:pic>
        <p:nvPicPr>
          <p:cNvPr id="20483" name="Picture 4" descr="C:\Users\216б-1.k216b-1\Desktop\рк1Зяблина Савина\иллюстрации\Alexis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362200" y="1371600"/>
            <a:ext cx="4071938" cy="52101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етодкабинет\Desktop\Odnoklassniki\IMG_20150901_202238_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308" y="228600"/>
            <a:ext cx="7117291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4495800"/>
            <a:ext cx="5334000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rgbClr val="0070C0"/>
                </a:solidFill>
              </a:rPr>
              <a:t>ИСЛАМ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                Символы ислама</a:t>
            </a:r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00313" y="1392238"/>
            <a:ext cx="4286250" cy="43735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/>
              <a:t>Мухаммед – основатель ислама</a:t>
            </a:r>
          </a:p>
        </p:txBody>
      </p:sp>
      <p:pic>
        <p:nvPicPr>
          <p:cNvPr id="23555" name="Picture 98" descr="6502745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071688" y="1800147"/>
            <a:ext cx="4786312" cy="4627641"/>
          </a:xfr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643188" y="214313"/>
            <a:ext cx="3008312" cy="857250"/>
          </a:xfrm>
        </p:spPr>
        <p:txBody>
          <a:bodyPr>
            <a:normAutofit fontScale="90000"/>
          </a:bodyPr>
          <a:lstStyle/>
          <a:p>
            <a:pPr algn="ctr"/>
            <a:endParaRPr lang="ru-RU" sz="5400" dirty="0" smtClean="0"/>
          </a:p>
        </p:txBody>
      </p:sp>
      <p:sp>
        <p:nvSpPr>
          <p:cNvPr id="24579" name="Текст 3"/>
          <p:cNvSpPr>
            <a:spLocks noGrp="1"/>
          </p:cNvSpPr>
          <p:nvPr>
            <p:ph type="body" idx="2"/>
          </p:nvPr>
        </p:nvSpPr>
        <p:spPr>
          <a:xfrm>
            <a:off x="4143375" y="1428750"/>
            <a:ext cx="4643438" cy="4500563"/>
          </a:xfrm>
        </p:spPr>
        <p:txBody>
          <a:bodyPr/>
          <a:lstStyle/>
          <a:p>
            <a:pPr algn="ctr"/>
            <a:r>
              <a:rPr lang="ru-RU" sz="4800" b="1" dirty="0" smtClean="0"/>
              <a:t>Коран</a:t>
            </a:r>
            <a:r>
              <a:rPr lang="ru-RU" sz="4800" dirty="0" smtClean="0"/>
              <a:t> </a:t>
            </a:r>
            <a:r>
              <a:rPr lang="ru-RU" sz="4000" dirty="0" smtClean="0"/>
              <a:t>- священная книга мусульман </a:t>
            </a:r>
          </a:p>
          <a:p>
            <a:pPr algn="ctr"/>
            <a:endParaRPr lang="ru-RU" dirty="0" smtClean="0"/>
          </a:p>
        </p:txBody>
      </p:sp>
      <p:pic>
        <p:nvPicPr>
          <p:cNvPr id="24580" name="Содержимое 6" descr="Коран.gif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20601198">
            <a:off x="541338" y="1987550"/>
            <a:ext cx="3019425" cy="42148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86750" cy="857250"/>
          </a:xfrm>
        </p:spPr>
        <p:txBody>
          <a:bodyPr/>
          <a:lstStyle/>
          <a:p>
            <a:r>
              <a:rPr lang="ru-RU" sz="4000" dirty="0" smtClean="0"/>
              <a:t>Мечеть –храм в исламе</a:t>
            </a:r>
          </a:p>
        </p:txBody>
      </p:sp>
      <p:sp>
        <p:nvSpPr>
          <p:cNvPr id="25603" name="Текст 3"/>
          <p:cNvSpPr>
            <a:spLocks noGrp="1"/>
          </p:cNvSpPr>
          <p:nvPr>
            <p:ph type="body" idx="2"/>
          </p:nvPr>
        </p:nvSpPr>
        <p:spPr>
          <a:xfrm>
            <a:off x="4143375" y="1428750"/>
            <a:ext cx="4643438" cy="4500563"/>
          </a:xfrm>
        </p:spPr>
        <p:txBody>
          <a:bodyPr/>
          <a:lstStyle/>
          <a:p>
            <a:pPr algn="ctr"/>
            <a:endParaRPr lang="ru-RU" smtClean="0"/>
          </a:p>
        </p:txBody>
      </p:sp>
      <p:sp>
        <p:nvSpPr>
          <p:cNvPr id="25604" name="Содержимое 4"/>
          <p:cNvSpPr>
            <a:spLocks noGrp="1"/>
          </p:cNvSpPr>
          <p:nvPr>
            <p:ph idx="1"/>
          </p:nvPr>
        </p:nvSpPr>
        <p:spPr>
          <a:xfrm>
            <a:off x="3575050" y="2000250"/>
            <a:ext cx="3925888" cy="41259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5" name="Picture 4" descr="3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25" y="13573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382000" cy="5715000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Тест</a:t>
            </a:r>
          </a:p>
          <a:p>
            <a:pPr>
              <a:buNone/>
            </a:pPr>
            <a:r>
              <a:rPr lang="ru-RU" sz="4400" b="1" dirty="0" smtClean="0"/>
              <a:t>1.   Какая религия возникла в Индии?</a:t>
            </a:r>
            <a:r>
              <a:rPr lang="ru-RU" sz="4400" dirty="0" smtClean="0"/>
              <a:t> </a:t>
            </a:r>
          </a:p>
          <a:p>
            <a:pPr>
              <a:buNone/>
            </a:pPr>
            <a:r>
              <a:rPr lang="ru-RU" sz="4400" dirty="0" smtClean="0"/>
              <a:t>          а) христианство</a:t>
            </a:r>
          </a:p>
          <a:p>
            <a:pPr>
              <a:buNone/>
            </a:pPr>
            <a:r>
              <a:rPr lang="ru-RU" sz="4400" dirty="0" smtClean="0"/>
              <a:t>          б) буддизм</a:t>
            </a:r>
          </a:p>
          <a:p>
            <a:pPr>
              <a:buNone/>
            </a:pPr>
            <a:r>
              <a:rPr lang="ru-RU" sz="4400" dirty="0" smtClean="0"/>
              <a:t>          в) иудаизм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381000"/>
          <a:ext cx="8610599" cy="6265332"/>
        </p:xfrm>
        <a:graphic>
          <a:graphicData uri="http://schemas.openxmlformats.org/drawingml/2006/table">
            <a:tbl>
              <a:tblPr/>
              <a:tblGrid>
                <a:gridCol w="1721940"/>
                <a:gridCol w="1721940"/>
                <a:gridCol w="1721940"/>
                <a:gridCol w="1721940"/>
                <a:gridCol w="1722839"/>
              </a:tblGrid>
              <a:tr h="694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Линии сравнения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иудаизм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буддизм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христианство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ислам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Когда и где возникла?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Основатель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Какая религия?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Бог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Храм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Книги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  <a:cs typeface="Times New Roman"/>
                        </a:rPr>
                        <a:t>Священники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7400" y="1600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до н.э.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Палестина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2514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Авраам, Моисей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3352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национальная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388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Яхве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синагога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533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Тора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609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раввин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1524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</a:t>
            </a:r>
            <a:r>
              <a:rPr lang="ru-RU" dirty="0" smtClean="0"/>
              <a:t> век до н.э.</a:t>
            </a:r>
          </a:p>
          <a:p>
            <a:r>
              <a:rPr lang="ru-RU" dirty="0" smtClean="0"/>
              <a:t>Индия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2590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Будда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3352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мировая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4038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Будда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4648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пагода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733800" y="5486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/>
              <a:t>Типитака</a:t>
            </a:r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0" y="6096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лама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1371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I</a:t>
            </a:r>
            <a:r>
              <a:rPr lang="ru-RU" dirty="0" smtClean="0"/>
              <a:t> век, Палестина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562600" y="2514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Иисус Христос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3276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мировая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562600" y="3962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Бог (един в трёх лицах)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5626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церковь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562600" y="5410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Библия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562600" y="60198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Священник, батюшка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239000" y="14478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VII</a:t>
            </a:r>
            <a:r>
              <a:rPr lang="ru-RU" dirty="0" smtClean="0"/>
              <a:t> век, Аравийский полуостров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315200" y="2667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Мухаммед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239000" y="3352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мировая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239000" y="411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Аллах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315200" y="480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мечеть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7315200" y="5486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Коран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315200" y="609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имам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382000" cy="5715000"/>
          </a:xfrm>
        </p:spPr>
        <p:txBody>
          <a:bodyPr/>
          <a:lstStyle/>
          <a:p>
            <a:pPr marL="742950" indent="-742950">
              <a:buAutoNum type="arabicPeriod" startAt="2"/>
            </a:pPr>
            <a:r>
              <a:rPr lang="ru-RU" sz="4400" b="1" dirty="0" smtClean="0"/>
              <a:t>Как называется книга, в которой изложено учение буддизма?</a:t>
            </a:r>
          </a:p>
          <a:p>
            <a:pPr marL="742950" indent="-742950">
              <a:buNone/>
            </a:pPr>
            <a:r>
              <a:rPr lang="ru-RU" sz="4400" dirty="0" smtClean="0"/>
              <a:t> </a:t>
            </a:r>
          </a:p>
          <a:p>
            <a:pPr>
              <a:buNone/>
            </a:pPr>
            <a:r>
              <a:rPr lang="ru-RU" sz="4400" dirty="0" smtClean="0"/>
              <a:t>             а) </a:t>
            </a:r>
            <a:r>
              <a:rPr lang="ru-RU" sz="4400" dirty="0" err="1" smtClean="0"/>
              <a:t>Типитака</a:t>
            </a:r>
            <a:r>
              <a:rPr lang="ru-RU" sz="4400" dirty="0" smtClean="0"/>
              <a:t> </a:t>
            </a:r>
          </a:p>
          <a:p>
            <a:pPr>
              <a:buNone/>
            </a:pPr>
            <a:r>
              <a:rPr lang="ru-RU" sz="4400" dirty="0" smtClean="0"/>
              <a:t>             б) Коран</a:t>
            </a:r>
          </a:p>
          <a:p>
            <a:pPr>
              <a:buNone/>
            </a:pPr>
            <a:r>
              <a:rPr lang="ru-RU" sz="4400" dirty="0" smtClean="0"/>
              <a:t>             в) Библия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382000" cy="5715000"/>
          </a:xfrm>
        </p:spPr>
        <p:txBody>
          <a:bodyPr/>
          <a:lstStyle/>
          <a:p>
            <a:pPr marL="742950" indent="-742950">
              <a:buAutoNum type="arabicPeriod" startAt="3"/>
            </a:pPr>
            <a:r>
              <a:rPr lang="ru-RU" sz="4400" b="1" dirty="0" smtClean="0"/>
              <a:t>Как называется исламский храм?</a:t>
            </a:r>
          </a:p>
          <a:p>
            <a:pPr marL="742950" indent="-742950">
              <a:buNone/>
            </a:pPr>
            <a:r>
              <a:rPr lang="ru-RU" sz="4400" dirty="0" smtClean="0"/>
              <a:t> </a:t>
            </a:r>
          </a:p>
          <a:p>
            <a:pPr>
              <a:buNone/>
            </a:pPr>
            <a:r>
              <a:rPr lang="ru-RU" sz="4400" dirty="0" smtClean="0"/>
              <a:t>          а) Синагога</a:t>
            </a:r>
          </a:p>
          <a:p>
            <a:pPr>
              <a:buNone/>
            </a:pPr>
            <a:r>
              <a:rPr lang="ru-RU" sz="4400" dirty="0" smtClean="0"/>
              <a:t>          б) Мечеть</a:t>
            </a:r>
          </a:p>
          <a:p>
            <a:pPr>
              <a:buNone/>
            </a:pPr>
            <a:r>
              <a:rPr lang="ru-RU" sz="4400" dirty="0" smtClean="0"/>
              <a:t>          в) Церковь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696200" y="3352800"/>
            <a:ext cx="1069848" cy="1981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52800" y="5867400"/>
            <a:ext cx="1981200" cy="3810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305800" cy="5715000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/>
              <a:t>4.    Какая религия является национальной?</a:t>
            </a:r>
            <a:r>
              <a:rPr lang="ru-RU" sz="4800" dirty="0" smtClean="0"/>
              <a:t> </a:t>
            </a:r>
          </a:p>
          <a:p>
            <a:pPr>
              <a:buNone/>
            </a:pPr>
            <a:r>
              <a:rPr lang="ru-RU" sz="4800" dirty="0" smtClean="0"/>
              <a:t>          а) христианство</a:t>
            </a:r>
          </a:p>
          <a:p>
            <a:pPr>
              <a:buNone/>
            </a:pPr>
            <a:r>
              <a:rPr lang="ru-RU" sz="4800" dirty="0" smtClean="0"/>
              <a:t>          б) иудаизм</a:t>
            </a:r>
          </a:p>
          <a:p>
            <a:pPr>
              <a:buNone/>
            </a:pPr>
            <a:r>
              <a:rPr lang="ru-RU" sz="4800" dirty="0" smtClean="0"/>
              <a:t>          в) буддизм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305800" cy="5715000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/>
              <a:t>5.    </a:t>
            </a:r>
            <a:r>
              <a:rPr lang="ru-RU" sz="4400" b="1" dirty="0" smtClean="0"/>
              <a:t>Кого считают основателем христианства?</a:t>
            </a:r>
            <a:r>
              <a:rPr lang="ru-RU" sz="4400" dirty="0" smtClean="0"/>
              <a:t> </a:t>
            </a:r>
          </a:p>
          <a:p>
            <a:pPr>
              <a:buNone/>
            </a:pPr>
            <a:r>
              <a:rPr lang="ru-RU" sz="4800" dirty="0" smtClean="0"/>
              <a:t>          а) Иисус Христос</a:t>
            </a:r>
          </a:p>
          <a:p>
            <a:pPr>
              <a:buNone/>
            </a:pPr>
            <a:r>
              <a:rPr lang="ru-RU" sz="4800" dirty="0" smtClean="0"/>
              <a:t>          б) Моисей</a:t>
            </a:r>
          </a:p>
          <a:p>
            <a:pPr>
              <a:buNone/>
            </a:pPr>
            <a:r>
              <a:rPr lang="ru-RU" sz="4800" dirty="0" smtClean="0"/>
              <a:t>          в) Мухаммед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smtClean="0"/>
              <a:t>Иудаизм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2052" name="Picture 2" descr="C:\Documents and Settings\Денис\Рабочий стол\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642938" y="1828834"/>
            <a:ext cx="3429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4" descr="C:\Documents and Settings\Денис\Рабочий стол\roshhashana_002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25" y="1643063"/>
            <a:ext cx="29733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Символы –  иудаизма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 smtClean="0"/>
          </a:p>
        </p:txBody>
      </p:sp>
      <p:pic>
        <p:nvPicPr>
          <p:cNvPr id="3075" name="Picture 7" descr="Leningrad_Codex_Carpet_page_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50875" y="1773238"/>
            <a:ext cx="3683000" cy="4248150"/>
          </a:xfrm>
          <a:noFill/>
        </p:spPr>
      </p:pic>
      <p:pic>
        <p:nvPicPr>
          <p:cNvPr id="3076" name="Picture 8" descr="Menorah_03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065713" y="1600200"/>
            <a:ext cx="3201987" cy="4525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3600" b="1" dirty="0" smtClean="0"/>
              <a:t>Моисей – основатель иудаизма</a:t>
            </a:r>
            <a:endParaRPr lang="ru-RU" sz="3600" dirty="0" smtClean="0"/>
          </a:p>
        </p:txBody>
      </p:sp>
      <p:pic>
        <p:nvPicPr>
          <p:cNvPr id="4100" name="Picture 4" descr="5603275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3050" y="1143000"/>
            <a:ext cx="4298950" cy="5307013"/>
          </a:xfr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3200" b="1" dirty="0" smtClean="0"/>
              <a:t>Синагога – это молитвенный дом.</a:t>
            </a:r>
          </a:p>
          <a:p>
            <a:endParaRPr lang="ru-RU" dirty="0"/>
          </a:p>
        </p:txBody>
      </p:sp>
      <p:pic>
        <p:nvPicPr>
          <p:cNvPr id="5" name="Picture 5" descr="sinagog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313" y="214313"/>
            <a:ext cx="4643437" cy="5000625"/>
          </a:xfrm>
          <a:prstGeom prst="rect">
            <a:avLst/>
          </a:prstGeom>
          <a:noFill/>
        </p:spPr>
      </p:pic>
      <p:pic>
        <p:nvPicPr>
          <p:cNvPr id="6" name="Picture 6" descr="синагога внутр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3048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/>
            <a:endParaRPr lang="ru-RU" b="1" dirty="0" smtClean="0"/>
          </a:p>
          <a:p>
            <a:pPr eaLnBrk="1" hangingPunct="1"/>
            <a:endParaRPr lang="ru-RU" b="1" dirty="0" smtClean="0"/>
          </a:p>
          <a:p>
            <a:pPr eaLnBrk="1" hangingPunct="1"/>
            <a:endParaRPr lang="ru-RU" b="1" dirty="0" smtClean="0"/>
          </a:p>
          <a:p>
            <a:pPr eaLnBrk="1" hangingPunct="1"/>
            <a:endParaRPr lang="ru-RU" b="1" dirty="0" smtClean="0"/>
          </a:p>
          <a:p>
            <a:pPr eaLnBrk="1" hangingPunct="1"/>
            <a:endParaRPr lang="ru-RU" b="1" dirty="0" smtClean="0"/>
          </a:p>
          <a:p>
            <a:pPr eaLnBrk="1" hangingPunct="1"/>
            <a:endParaRPr lang="ru-RU" sz="2400" b="1" dirty="0" smtClean="0"/>
          </a:p>
          <a:p>
            <a:pPr eaLnBrk="1" hangingPunct="1"/>
            <a:endParaRPr lang="ru-RU" sz="2400" b="1" dirty="0" smtClean="0"/>
          </a:p>
          <a:p>
            <a:pPr eaLnBrk="1" hangingPunct="1"/>
            <a:endParaRPr lang="ru-RU" sz="2400" b="1" dirty="0" smtClean="0"/>
          </a:p>
          <a:p>
            <a:pPr eaLnBrk="1" hangingPunct="1"/>
            <a:r>
              <a:rPr lang="ru-RU" sz="2400" b="1" dirty="0" smtClean="0"/>
              <a:t>Тора –священная книга иудеев. Её читают в синагоге несколько раз в неделю, разделяя её на 45 отрывков.</a:t>
            </a:r>
          </a:p>
        </p:txBody>
      </p:sp>
      <p:pic>
        <p:nvPicPr>
          <p:cNvPr id="5" name="Picture 5" descr="свиток Торы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457200"/>
            <a:ext cx="8077200" cy="460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57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3600" dirty="0" smtClean="0"/>
              <a:t>Раввин – священник в</a:t>
            </a:r>
          </a:p>
          <a:p>
            <a:pPr eaLnBrk="1" hangingPunct="1">
              <a:buFontTx/>
              <a:buNone/>
            </a:pPr>
            <a:r>
              <a:rPr lang="ru-RU" sz="3600" dirty="0" smtClean="0"/>
              <a:t>иудаизме.</a:t>
            </a:r>
          </a:p>
        </p:txBody>
      </p:sp>
      <p:pic>
        <p:nvPicPr>
          <p:cNvPr id="7172" name="Picture 2" descr="C:\Documents and Settings\Денис\Рабочий стол\Ioffe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3" y="1785938"/>
            <a:ext cx="335756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берл Лазар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" y="2786063"/>
            <a:ext cx="4572000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169</TotalTime>
  <Words>297</Words>
  <Application>Microsoft Office PowerPoint</Application>
  <PresentationFormat>Экран (4:3)</PresentationFormat>
  <Paragraphs>118</Paragraphs>
  <Slides>33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Бумажная</vt:lpstr>
      <vt:lpstr>Вера в единого Бога и сохранение традиционной обрядовости.</vt:lpstr>
      <vt:lpstr>Молитесь Богу </vt:lpstr>
      <vt:lpstr>Слайд 3</vt:lpstr>
      <vt:lpstr>Иудаизм</vt:lpstr>
      <vt:lpstr>Символы –  иудаизма </vt:lpstr>
      <vt:lpstr>Слайд 6</vt:lpstr>
      <vt:lpstr>Слайд 7</vt:lpstr>
      <vt:lpstr>Слайд 8</vt:lpstr>
      <vt:lpstr>Слайд 9</vt:lpstr>
      <vt:lpstr>Буддизм</vt:lpstr>
      <vt:lpstr>          Символ   буддизма</vt:lpstr>
      <vt:lpstr>                           Будда</vt:lpstr>
      <vt:lpstr>                  БУДДИЙСКИЙ ХРАМ</vt:lpstr>
      <vt:lpstr>                              Пагода – буддийский храм</vt:lpstr>
      <vt:lpstr>Слайд 15</vt:lpstr>
      <vt:lpstr>Лама – священник в буддизме</vt:lpstr>
      <vt:lpstr>Слайд 17</vt:lpstr>
      <vt:lpstr>                   Христианство</vt:lpstr>
      <vt:lpstr>               Иисус Христос </vt:lpstr>
      <vt:lpstr>Слайд 20</vt:lpstr>
      <vt:lpstr>         Христианский храм</vt:lpstr>
      <vt:lpstr>                    Священник</vt:lpstr>
      <vt:lpstr>Слайд 23</vt:lpstr>
      <vt:lpstr>Слайд 24</vt:lpstr>
      <vt:lpstr>                 Символы ислама</vt:lpstr>
      <vt:lpstr>Мухаммед – основатель ислама</vt:lpstr>
      <vt:lpstr>Слайд 27</vt:lpstr>
      <vt:lpstr>Мечеть –храм в исламе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24</cp:revision>
  <dcterms:created xsi:type="dcterms:W3CDTF">2014-10-08T14:44:10Z</dcterms:created>
  <dcterms:modified xsi:type="dcterms:W3CDTF">2015-09-30T20:13:57Z</dcterms:modified>
</cp:coreProperties>
</file>