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гражданской идентичности личности учащихся.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Ханафиева</a:t>
            </a:r>
            <a:r>
              <a:rPr lang="ru-RU" dirty="0" smtClean="0"/>
              <a:t> Р.М.</a:t>
            </a:r>
          </a:p>
          <a:p>
            <a:r>
              <a:rPr lang="ru-RU" dirty="0" smtClean="0"/>
              <a:t>Учитель истории и обществознания.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85800"/>
            <a:ext cx="8183880" cy="53513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Факторы формирования гражданской идентичности:</a:t>
            </a:r>
            <a:br>
              <a:rPr lang="ru-RU" dirty="0" smtClean="0"/>
            </a:br>
            <a:r>
              <a:rPr lang="ru-RU" sz="2700" dirty="0" smtClean="0">
                <a:solidFill>
                  <a:schemeClr val="tx1"/>
                </a:solidFill>
              </a:rPr>
              <a:t>- общее историческое прошлое;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- самосознание гражданской общности;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- общий язык;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- общая культура;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- переживание данным сообществом совместных эмоциональных состояний, связанных с реальными ситуациями в стране.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55799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Пристальное внимание к проблеме гражданской идентичности в настоящее время связано с несколькими причинами:</a:t>
            </a:r>
            <a:br>
              <a:rPr lang="ru-RU" sz="3200" dirty="0" smtClean="0"/>
            </a:br>
            <a:r>
              <a:rPr lang="ru-RU" sz="2400" dirty="0" smtClean="0">
                <a:solidFill>
                  <a:schemeClr val="tx1"/>
                </a:solidFill>
              </a:rPr>
              <a:t>- глобализация и расширение межличностных и межгрупповых контактов;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-неопределенность и изменчивость социальной ситуации развития детей и подростков;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изменение содержания и характера </a:t>
            </a:r>
            <a:r>
              <a:rPr lang="ru-RU" sz="2400" dirty="0" err="1" smtClean="0">
                <a:solidFill>
                  <a:schemeClr val="tx1"/>
                </a:solidFill>
              </a:rPr>
              <a:t>межпоколенной</a:t>
            </a:r>
            <a:r>
              <a:rPr lang="ru-RU" sz="2400" dirty="0" smtClean="0">
                <a:solidFill>
                  <a:schemeClr val="tx1"/>
                </a:solidFill>
              </a:rPr>
              <a:t> трансмиссии.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09600"/>
            <a:ext cx="8183880" cy="542755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Ценностные нормативные характеристики личности:</a:t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tx1"/>
                </a:solidFill>
              </a:rPr>
              <a:t>- осознание человеком себя как гражданина российского общества;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гражданский патриотизм;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установка на принятие ведущих ценностей своей национальной культуры, культуры «малой родины»;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толерантность, великодушие;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осознание своей сопричастности к судьбам человечества;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установка на владение универсальными способами познания мира.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09600"/>
            <a:ext cx="8183880" cy="54275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Ожидаемые эффекты:</a:t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- осознание учащимися себя гражданами России;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- укрепление российской государственности;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рост конкурентоспособности российского общества;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уменьшение риска распада нашей страны на отдельные территории.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</TotalTime>
  <Words>41</Words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Формирование гражданской идентичности личности учащихся.</vt:lpstr>
      <vt:lpstr>Факторы формирования гражданской идентичности: - общее историческое прошлое; - самосознание гражданской общности; - общий язык; - общая культура; - переживание данным сообществом совместных эмоциональных состояний, связанных с реальными ситуациями в стране.  </vt:lpstr>
      <vt:lpstr>Пристальное внимание к проблеме гражданской идентичности в настоящее время связано с несколькими причинами: - глобализация и расширение межличностных и межгрупповых контактов; -неопределенность и изменчивость социальной ситуации развития детей и подростков; - изменение содержания и характера межпоколенной трансмиссии.</vt:lpstr>
      <vt:lpstr>Ценностные нормативные характеристики личности: - осознание человеком себя как гражданина российского общества; - гражданский патриотизм; - установка на принятие ведущих ценностей своей национальной культуры, культуры «малой родины»; - толерантность, великодушие; - осознание своей сопричастности к судьбам человечества; - установка на владение универсальными способами познания мира. </vt:lpstr>
      <vt:lpstr>Ожидаемые эффекты: - осознание учащимися себя гражданами России; - укрепление российской государственности; рост конкурентоспособности российского общества; уменьшение риска распада нашей страны на отдельные территории.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гражданской идентичности личности учащихся.</dc:title>
  <dc:creator>Рузия</dc:creator>
  <cp:lastModifiedBy>Рузия</cp:lastModifiedBy>
  <cp:revision>2</cp:revision>
  <dcterms:created xsi:type="dcterms:W3CDTF">2015-11-07T04:20:41Z</dcterms:created>
  <dcterms:modified xsi:type="dcterms:W3CDTF">2015-11-07T04:41:08Z</dcterms:modified>
</cp:coreProperties>
</file>