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61" r:id="rId3"/>
    <p:sldId id="262" r:id="rId4"/>
    <p:sldId id="271" r:id="rId5"/>
    <p:sldId id="272" r:id="rId6"/>
    <p:sldId id="273" r:id="rId7"/>
    <p:sldId id="278" r:id="rId8"/>
    <p:sldId id="279" r:id="rId9"/>
    <p:sldId id="280" r:id="rId10"/>
    <p:sldId id="281" r:id="rId11"/>
    <p:sldId id="282" r:id="rId12"/>
    <p:sldId id="283" r:id="rId13"/>
    <p:sldId id="286" r:id="rId14"/>
    <p:sldId id="287" r:id="rId15"/>
    <p:sldId id="284" r:id="rId16"/>
    <p:sldId id="285" r:id="rId17"/>
    <p:sldId id="263" r:id="rId18"/>
    <p:sldId id="26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67127-76B8-4EE1-857C-4AD819C602E1}" type="doc">
      <dgm:prSet loTypeId="urn:microsoft.com/office/officeart/2005/8/layout/hierarchy1" loCatId="hierarchy" qsTypeId="urn:microsoft.com/office/officeart/2005/8/quickstyle/3d5" qsCatId="3D" csTypeId="urn:microsoft.com/office/officeart/2005/8/colors/colorful5" csCatId="colorful"/>
      <dgm:spPr/>
    </dgm:pt>
    <dgm:pt modelId="{3A9ADF35-FC11-43F8-A563-97AF35AFA7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Требования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к результатам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освоения  ООП</a:t>
          </a:r>
        </a:p>
      </dgm:t>
    </dgm:pt>
    <dgm:pt modelId="{434D43DF-AC7C-49F8-98D2-53C85EE7C1BC}" type="parTrans" cxnId="{000EF6AD-9651-4E8D-BFB2-E8857407D622}">
      <dgm:prSet/>
      <dgm:spPr/>
      <dgm:t>
        <a:bodyPr/>
        <a:lstStyle/>
        <a:p>
          <a:endParaRPr lang="ru-RU"/>
        </a:p>
      </dgm:t>
    </dgm:pt>
    <dgm:pt modelId="{6921FF5D-77DA-4CFA-9A4D-0E0AE2D58C3A}" type="sibTrans" cxnId="{000EF6AD-9651-4E8D-BFB2-E8857407D622}">
      <dgm:prSet/>
      <dgm:spPr/>
      <dgm:t>
        <a:bodyPr/>
        <a:lstStyle/>
        <a:p>
          <a:endParaRPr lang="ru-RU"/>
        </a:p>
      </dgm:t>
    </dgm:pt>
    <dgm:pt modelId="{3E9EE393-47FA-4E2A-9A01-D093F73C28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личностные</a:t>
          </a:r>
        </a:p>
      </dgm:t>
    </dgm:pt>
    <dgm:pt modelId="{BD5ADC74-3EE8-483D-AD63-2D25246301A0}" type="parTrans" cxnId="{72EA6A2F-946A-460D-9B72-95FBD948278A}">
      <dgm:prSet/>
      <dgm:spPr/>
      <dgm:t>
        <a:bodyPr/>
        <a:lstStyle/>
        <a:p>
          <a:endParaRPr lang="ru-RU"/>
        </a:p>
      </dgm:t>
    </dgm:pt>
    <dgm:pt modelId="{2133C615-D966-49AD-A032-D76D1199AD60}" type="sibTrans" cxnId="{72EA6A2F-946A-460D-9B72-95FBD948278A}">
      <dgm:prSet/>
      <dgm:spPr/>
      <dgm:t>
        <a:bodyPr/>
        <a:lstStyle/>
        <a:p>
          <a:endParaRPr lang="ru-RU"/>
        </a:p>
      </dgm:t>
    </dgm:pt>
    <dgm:pt modelId="{7472C031-E815-4334-AD25-A27C417644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Готовность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и способность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обучающихся 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саморазвитию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и самоопределению</a:t>
          </a:r>
        </a:p>
      </dgm:t>
    </dgm:pt>
    <dgm:pt modelId="{03CAFD11-6D43-4356-BE3D-5FED3D09ED69}" type="parTrans" cxnId="{9B488DDB-46FA-429E-AB3F-E9F72BA02C7B}">
      <dgm:prSet/>
      <dgm:spPr/>
      <dgm:t>
        <a:bodyPr/>
        <a:lstStyle/>
        <a:p>
          <a:endParaRPr lang="ru-RU"/>
        </a:p>
      </dgm:t>
    </dgm:pt>
    <dgm:pt modelId="{472B487A-701D-4A56-BAFA-B04F544CC2DD}" type="sibTrans" cxnId="{9B488DDB-46FA-429E-AB3F-E9F72BA02C7B}">
      <dgm:prSet/>
      <dgm:spPr/>
      <dgm:t>
        <a:bodyPr/>
        <a:lstStyle/>
        <a:p>
          <a:endParaRPr lang="ru-RU"/>
        </a:p>
      </dgm:t>
    </dgm:pt>
    <dgm:pt modelId="{1D343E28-F517-411E-80C5-88BBE74964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</a:t>
          </a:r>
        </a:p>
      </dgm:t>
    </dgm:pt>
    <dgm:pt modelId="{31466B30-9F71-4C7E-A31C-8764E9621C14}" type="parTrans" cxnId="{79ADDA30-DC2F-461A-B5DF-5CA773174ADA}">
      <dgm:prSet/>
      <dgm:spPr/>
      <dgm:t>
        <a:bodyPr/>
        <a:lstStyle/>
        <a:p>
          <a:endParaRPr lang="ru-RU"/>
        </a:p>
      </dgm:t>
    </dgm:pt>
    <dgm:pt modelId="{D6F159C5-9D8F-4B83-ACBE-7476A164EC88}" type="sibTrans" cxnId="{79ADDA30-DC2F-461A-B5DF-5CA773174ADA}">
      <dgm:prSet/>
      <dgm:spPr/>
      <dgm:t>
        <a:bodyPr/>
        <a:lstStyle/>
        <a:p>
          <a:endParaRPr lang="ru-RU"/>
        </a:p>
      </dgm:t>
    </dgm:pt>
    <dgm:pt modelId="{0C2ECB45-CF6C-471F-AEA9-6F071AE9DE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/>
              <a:effectLst/>
              <a:latin typeface="Arial" panose="020B0604020202020204" pitchFamily="34" charset="0"/>
            </a:rPr>
            <a:t>понятия и УУД</a:t>
          </a:r>
        </a:p>
      </dgm:t>
    </dgm:pt>
    <dgm:pt modelId="{F2CB7452-670D-4601-856D-C2EF02C75387}" type="parTrans" cxnId="{AF94B9C8-2AC7-4560-A0A9-EE8A2A3E10D3}">
      <dgm:prSet/>
      <dgm:spPr/>
      <dgm:t>
        <a:bodyPr/>
        <a:lstStyle/>
        <a:p>
          <a:endParaRPr lang="ru-RU"/>
        </a:p>
      </dgm:t>
    </dgm:pt>
    <dgm:pt modelId="{0636C793-38BC-4375-8E55-56D3FE8ACA27}" type="sibTrans" cxnId="{AF94B9C8-2AC7-4560-A0A9-EE8A2A3E10D3}">
      <dgm:prSet/>
      <dgm:spPr/>
      <dgm:t>
        <a:bodyPr/>
        <a:lstStyle/>
        <a:p>
          <a:endParaRPr lang="ru-RU"/>
        </a:p>
      </dgm:t>
    </dgm:pt>
    <dgm:pt modelId="{67ADB6E1-089B-4225-9C69-CF8F424385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/>
              <a:effectLst/>
              <a:latin typeface="Arial" panose="020B0604020202020204" pitchFamily="34" charset="0"/>
            </a:rPr>
            <a:t>предметные</a:t>
          </a:r>
        </a:p>
      </dgm:t>
    </dgm:pt>
    <dgm:pt modelId="{EE6B6911-A9B4-42E5-8126-1E0546847887}" type="parTrans" cxnId="{03CECD38-02F9-42A6-8E6F-4A1489110084}">
      <dgm:prSet/>
      <dgm:spPr/>
      <dgm:t>
        <a:bodyPr/>
        <a:lstStyle/>
        <a:p>
          <a:endParaRPr lang="ru-RU"/>
        </a:p>
      </dgm:t>
    </dgm:pt>
    <dgm:pt modelId="{054BEB7B-FC58-4E24-8B41-2C4B1AF7212C}" type="sibTrans" cxnId="{03CECD38-02F9-42A6-8E6F-4A1489110084}">
      <dgm:prSet/>
      <dgm:spPr/>
      <dgm:t>
        <a:bodyPr/>
        <a:lstStyle/>
        <a:p>
          <a:endParaRPr lang="ru-RU"/>
        </a:p>
      </dgm:t>
    </dgm:pt>
    <dgm:pt modelId="{8B2AC7D5-3B3F-436B-B5A2-708AD2B78C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Умения,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специфические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 для данной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 предметной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/>
              <a:effectLst/>
              <a:latin typeface="Arial" panose="020B0604020202020204" pitchFamily="34" charset="0"/>
            </a:rPr>
            <a:t> области</a:t>
          </a:r>
        </a:p>
      </dgm:t>
    </dgm:pt>
    <dgm:pt modelId="{11A297D8-C810-41C0-ACB2-76C1E8F388A6}" type="parTrans" cxnId="{FC4848C4-65F4-4F38-B3F9-B22371236E8F}">
      <dgm:prSet/>
      <dgm:spPr/>
      <dgm:t>
        <a:bodyPr/>
        <a:lstStyle/>
        <a:p>
          <a:endParaRPr lang="ru-RU"/>
        </a:p>
      </dgm:t>
    </dgm:pt>
    <dgm:pt modelId="{C54AB153-2597-4A3D-A236-CCADE68291B4}" type="sibTrans" cxnId="{FC4848C4-65F4-4F38-B3F9-B22371236E8F}">
      <dgm:prSet/>
      <dgm:spPr/>
      <dgm:t>
        <a:bodyPr/>
        <a:lstStyle/>
        <a:p>
          <a:endParaRPr lang="ru-RU"/>
        </a:p>
      </dgm:t>
    </dgm:pt>
    <dgm:pt modelId="{345E4643-5C1A-4057-9A89-D58E56E9E64D}" type="pres">
      <dgm:prSet presAssocID="{19E67127-76B8-4EE1-857C-4AD819C602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3AE98B-07B5-4596-B9C9-932BC0CF0522}" type="pres">
      <dgm:prSet presAssocID="{3A9ADF35-FC11-43F8-A563-97AF35AFA79D}" presName="hierRoot1" presStyleCnt="0"/>
      <dgm:spPr/>
    </dgm:pt>
    <dgm:pt modelId="{77E4C2B3-8D18-4D42-B517-8058C4221398}" type="pres">
      <dgm:prSet presAssocID="{3A9ADF35-FC11-43F8-A563-97AF35AFA79D}" presName="composite" presStyleCnt="0"/>
      <dgm:spPr/>
    </dgm:pt>
    <dgm:pt modelId="{B858519A-FDA6-46EF-AACB-951C5D03A61F}" type="pres">
      <dgm:prSet presAssocID="{3A9ADF35-FC11-43F8-A563-97AF35AFA79D}" presName="background" presStyleLbl="node0" presStyleIdx="0" presStyleCnt="1"/>
      <dgm:spPr/>
    </dgm:pt>
    <dgm:pt modelId="{32ED5014-D10F-43AF-86B9-6B73C8ECFE63}" type="pres">
      <dgm:prSet presAssocID="{3A9ADF35-FC11-43F8-A563-97AF35AFA7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1CF0D6-7DF6-4974-8D6C-830ED13C23BF}" type="pres">
      <dgm:prSet presAssocID="{3A9ADF35-FC11-43F8-A563-97AF35AFA79D}" presName="hierChild2" presStyleCnt="0"/>
      <dgm:spPr/>
    </dgm:pt>
    <dgm:pt modelId="{ECD0F5AF-F86E-4F7C-85D0-D612BEE73366}" type="pres">
      <dgm:prSet presAssocID="{BD5ADC74-3EE8-483D-AD63-2D25246301A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F8C3B0B-40D9-4D3D-B040-1ED3622153D9}" type="pres">
      <dgm:prSet presAssocID="{3E9EE393-47FA-4E2A-9A01-D093F73C2891}" presName="hierRoot2" presStyleCnt="0"/>
      <dgm:spPr/>
    </dgm:pt>
    <dgm:pt modelId="{9631F88D-59DB-4F94-B440-3B1BEDC002F4}" type="pres">
      <dgm:prSet presAssocID="{3E9EE393-47FA-4E2A-9A01-D093F73C2891}" presName="composite2" presStyleCnt="0"/>
      <dgm:spPr/>
    </dgm:pt>
    <dgm:pt modelId="{F60CF4CF-3BE9-4B89-9DB3-6CCE9FDAEEF1}" type="pres">
      <dgm:prSet presAssocID="{3E9EE393-47FA-4E2A-9A01-D093F73C2891}" presName="background2" presStyleLbl="node2" presStyleIdx="0" presStyleCnt="3"/>
      <dgm:spPr/>
    </dgm:pt>
    <dgm:pt modelId="{95005889-AB8B-449E-A433-DB927771C587}" type="pres">
      <dgm:prSet presAssocID="{3E9EE393-47FA-4E2A-9A01-D093F73C28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806738-0BAF-46EA-9E4A-4CC1CE84499C}" type="pres">
      <dgm:prSet presAssocID="{3E9EE393-47FA-4E2A-9A01-D093F73C2891}" presName="hierChild3" presStyleCnt="0"/>
      <dgm:spPr/>
    </dgm:pt>
    <dgm:pt modelId="{8B144FE0-1168-4783-925A-AC16A69AC378}" type="pres">
      <dgm:prSet presAssocID="{03CAFD11-6D43-4356-BE3D-5FED3D09ED6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4DFA060-53F0-4F80-BBFF-7AAF491168F3}" type="pres">
      <dgm:prSet presAssocID="{7472C031-E815-4334-AD25-A27C41764488}" presName="hierRoot3" presStyleCnt="0"/>
      <dgm:spPr/>
    </dgm:pt>
    <dgm:pt modelId="{371709B6-75E4-4379-B097-B2B5A75426EA}" type="pres">
      <dgm:prSet presAssocID="{7472C031-E815-4334-AD25-A27C41764488}" presName="composite3" presStyleCnt="0"/>
      <dgm:spPr/>
    </dgm:pt>
    <dgm:pt modelId="{926E29B6-4D90-4896-9A0B-FA248C571929}" type="pres">
      <dgm:prSet presAssocID="{7472C031-E815-4334-AD25-A27C41764488}" presName="background3" presStyleLbl="node3" presStyleIdx="0" presStyleCnt="3"/>
      <dgm:spPr/>
    </dgm:pt>
    <dgm:pt modelId="{169422C5-F4EE-418F-987C-C8D2405AC830}" type="pres">
      <dgm:prSet presAssocID="{7472C031-E815-4334-AD25-A27C4176448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889D54-2FB0-4CAE-867A-526A9330495D}" type="pres">
      <dgm:prSet presAssocID="{7472C031-E815-4334-AD25-A27C41764488}" presName="hierChild4" presStyleCnt="0"/>
      <dgm:spPr/>
    </dgm:pt>
    <dgm:pt modelId="{8E18199C-8648-479A-B79B-6894FAE0F012}" type="pres">
      <dgm:prSet presAssocID="{31466B30-9F71-4C7E-A31C-8764E9621C1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F4D029A-93F7-411B-8D8B-D2C3AE18309A}" type="pres">
      <dgm:prSet presAssocID="{1D343E28-F517-411E-80C5-88BBE749647E}" presName="hierRoot2" presStyleCnt="0"/>
      <dgm:spPr/>
    </dgm:pt>
    <dgm:pt modelId="{069E9662-ECB0-4177-A175-E370B5240507}" type="pres">
      <dgm:prSet presAssocID="{1D343E28-F517-411E-80C5-88BBE749647E}" presName="composite2" presStyleCnt="0"/>
      <dgm:spPr/>
    </dgm:pt>
    <dgm:pt modelId="{2B2F4D7B-8563-41E3-ADC3-9A3DBFFE1300}" type="pres">
      <dgm:prSet presAssocID="{1D343E28-F517-411E-80C5-88BBE749647E}" presName="background2" presStyleLbl="node2" presStyleIdx="1" presStyleCnt="3"/>
      <dgm:spPr/>
    </dgm:pt>
    <dgm:pt modelId="{99113E2A-5CD0-44E4-BE47-43C93CD147E4}" type="pres">
      <dgm:prSet presAssocID="{1D343E28-F517-411E-80C5-88BBE749647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566348-E29A-491B-BDB9-0B87CA702223}" type="pres">
      <dgm:prSet presAssocID="{1D343E28-F517-411E-80C5-88BBE749647E}" presName="hierChild3" presStyleCnt="0"/>
      <dgm:spPr/>
    </dgm:pt>
    <dgm:pt modelId="{71B9D8E5-D6C7-461F-BA4A-38232DC9993E}" type="pres">
      <dgm:prSet presAssocID="{F2CB7452-670D-4601-856D-C2EF02C7538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5CF5758-5C28-4ACB-98BF-F05D58E1B8AC}" type="pres">
      <dgm:prSet presAssocID="{0C2ECB45-CF6C-471F-AEA9-6F071AE9DEBE}" presName="hierRoot3" presStyleCnt="0"/>
      <dgm:spPr/>
    </dgm:pt>
    <dgm:pt modelId="{A9723597-F144-45FE-AE8F-1EA63317405D}" type="pres">
      <dgm:prSet presAssocID="{0C2ECB45-CF6C-471F-AEA9-6F071AE9DEBE}" presName="composite3" presStyleCnt="0"/>
      <dgm:spPr/>
    </dgm:pt>
    <dgm:pt modelId="{7167F9DB-5F3B-410E-A384-DCE6C78AC672}" type="pres">
      <dgm:prSet presAssocID="{0C2ECB45-CF6C-471F-AEA9-6F071AE9DEBE}" presName="background3" presStyleLbl="node3" presStyleIdx="1" presStyleCnt="3"/>
      <dgm:spPr/>
    </dgm:pt>
    <dgm:pt modelId="{5213189C-B73F-488C-8D92-8815A94504FF}" type="pres">
      <dgm:prSet presAssocID="{0C2ECB45-CF6C-471F-AEA9-6F071AE9DEBE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D8C94F-D773-4AD7-BE15-53855B5C777C}" type="pres">
      <dgm:prSet presAssocID="{0C2ECB45-CF6C-471F-AEA9-6F071AE9DEBE}" presName="hierChild4" presStyleCnt="0"/>
      <dgm:spPr/>
    </dgm:pt>
    <dgm:pt modelId="{929BBCB5-D0FE-460E-947D-14DA22DC613C}" type="pres">
      <dgm:prSet presAssocID="{EE6B6911-A9B4-42E5-8126-1E054684788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C5F694F0-CF13-4567-A190-D7267D1C1EBE}" type="pres">
      <dgm:prSet presAssocID="{67ADB6E1-089B-4225-9C69-CF8F42438575}" presName="hierRoot2" presStyleCnt="0"/>
      <dgm:spPr/>
    </dgm:pt>
    <dgm:pt modelId="{C9B94722-9745-4307-8A7E-C8AF2D0B0F34}" type="pres">
      <dgm:prSet presAssocID="{67ADB6E1-089B-4225-9C69-CF8F42438575}" presName="composite2" presStyleCnt="0"/>
      <dgm:spPr/>
    </dgm:pt>
    <dgm:pt modelId="{0F0EDB7A-B6E2-45A1-A868-BBCDED071E0D}" type="pres">
      <dgm:prSet presAssocID="{67ADB6E1-089B-4225-9C69-CF8F42438575}" presName="background2" presStyleLbl="node2" presStyleIdx="2" presStyleCnt="3"/>
      <dgm:spPr/>
    </dgm:pt>
    <dgm:pt modelId="{EC263E1A-B8F5-472E-BD9F-86174BA25B9C}" type="pres">
      <dgm:prSet presAssocID="{67ADB6E1-089B-4225-9C69-CF8F4243857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078C49-D26E-46DD-9C1C-39F3907D47BA}" type="pres">
      <dgm:prSet presAssocID="{67ADB6E1-089B-4225-9C69-CF8F42438575}" presName="hierChild3" presStyleCnt="0"/>
      <dgm:spPr/>
    </dgm:pt>
    <dgm:pt modelId="{5F1B9586-AFA5-4700-9CB3-CD4CA303487A}" type="pres">
      <dgm:prSet presAssocID="{11A297D8-C810-41C0-ACB2-76C1E8F388A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CFE480A-CA13-444A-BAC8-BE612E257A96}" type="pres">
      <dgm:prSet presAssocID="{8B2AC7D5-3B3F-436B-B5A2-708AD2B78CEC}" presName="hierRoot3" presStyleCnt="0"/>
      <dgm:spPr/>
    </dgm:pt>
    <dgm:pt modelId="{B3BFEC95-7595-45B2-BA7C-830FF0075711}" type="pres">
      <dgm:prSet presAssocID="{8B2AC7D5-3B3F-436B-B5A2-708AD2B78CEC}" presName="composite3" presStyleCnt="0"/>
      <dgm:spPr/>
    </dgm:pt>
    <dgm:pt modelId="{9C2F8626-4D95-4570-85BB-1590A6FCF739}" type="pres">
      <dgm:prSet presAssocID="{8B2AC7D5-3B3F-436B-B5A2-708AD2B78CEC}" presName="background3" presStyleLbl="node3" presStyleIdx="2" presStyleCnt="3"/>
      <dgm:spPr/>
    </dgm:pt>
    <dgm:pt modelId="{07971D37-EA8C-4AF2-8D69-46B185BD15F4}" type="pres">
      <dgm:prSet presAssocID="{8B2AC7D5-3B3F-436B-B5A2-708AD2B78C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D3FCA-E62C-4CAF-9518-944B066C5E91}" type="pres">
      <dgm:prSet presAssocID="{8B2AC7D5-3B3F-436B-B5A2-708AD2B78CEC}" presName="hierChild4" presStyleCnt="0"/>
      <dgm:spPr/>
    </dgm:pt>
  </dgm:ptLst>
  <dgm:cxnLst>
    <dgm:cxn modelId="{000EF6AD-9651-4E8D-BFB2-E8857407D622}" srcId="{19E67127-76B8-4EE1-857C-4AD819C602E1}" destId="{3A9ADF35-FC11-43F8-A563-97AF35AFA79D}" srcOrd="0" destOrd="0" parTransId="{434D43DF-AC7C-49F8-98D2-53C85EE7C1BC}" sibTransId="{6921FF5D-77DA-4CFA-9A4D-0E0AE2D58C3A}"/>
    <dgm:cxn modelId="{AF94B9C8-2AC7-4560-A0A9-EE8A2A3E10D3}" srcId="{1D343E28-F517-411E-80C5-88BBE749647E}" destId="{0C2ECB45-CF6C-471F-AEA9-6F071AE9DEBE}" srcOrd="0" destOrd="0" parTransId="{F2CB7452-670D-4601-856D-C2EF02C75387}" sibTransId="{0636C793-38BC-4375-8E55-56D3FE8ACA27}"/>
    <dgm:cxn modelId="{03CECD38-02F9-42A6-8E6F-4A1489110084}" srcId="{3A9ADF35-FC11-43F8-A563-97AF35AFA79D}" destId="{67ADB6E1-089B-4225-9C69-CF8F42438575}" srcOrd="2" destOrd="0" parTransId="{EE6B6911-A9B4-42E5-8126-1E0546847887}" sibTransId="{054BEB7B-FC58-4E24-8B41-2C4B1AF7212C}"/>
    <dgm:cxn modelId="{9B488DDB-46FA-429E-AB3F-E9F72BA02C7B}" srcId="{3E9EE393-47FA-4E2A-9A01-D093F73C2891}" destId="{7472C031-E815-4334-AD25-A27C41764488}" srcOrd="0" destOrd="0" parTransId="{03CAFD11-6D43-4356-BE3D-5FED3D09ED69}" sibTransId="{472B487A-701D-4A56-BAFA-B04F544CC2DD}"/>
    <dgm:cxn modelId="{36DDCB37-190E-4066-9272-87877554484B}" type="presOf" srcId="{1D343E28-F517-411E-80C5-88BBE749647E}" destId="{99113E2A-5CD0-44E4-BE47-43C93CD147E4}" srcOrd="0" destOrd="0" presId="urn:microsoft.com/office/officeart/2005/8/layout/hierarchy1"/>
    <dgm:cxn modelId="{42986223-679A-4F92-850C-497FD2E2059C}" type="presOf" srcId="{67ADB6E1-089B-4225-9C69-CF8F42438575}" destId="{EC263E1A-B8F5-472E-BD9F-86174BA25B9C}" srcOrd="0" destOrd="0" presId="urn:microsoft.com/office/officeart/2005/8/layout/hierarchy1"/>
    <dgm:cxn modelId="{1388E8F6-B7C9-4ECF-9049-A055C4D6E0BD}" type="presOf" srcId="{EE6B6911-A9B4-42E5-8126-1E0546847887}" destId="{929BBCB5-D0FE-460E-947D-14DA22DC613C}" srcOrd="0" destOrd="0" presId="urn:microsoft.com/office/officeart/2005/8/layout/hierarchy1"/>
    <dgm:cxn modelId="{FC4848C4-65F4-4F38-B3F9-B22371236E8F}" srcId="{67ADB6E1-089B-4225-9C69-CF8F42438575}" destId="{8B2AC7D5-3B3F-436B-B5A2-708AD2B78CEC}" srcOrd="0" destOrd="0" parTransId="{11A297D8-C810-41C0-ACB2-76C1E8F388A6}" sibTransId="{C54AB153-2597-4A3D-A236-CCADE68291B4}"/>
    <dgm:cxn modelId="{506780D8-89AD-465C-BBB9-BFF21D88378A}" type="presOf" srcId="{0C2ECB45-CF6C-471F-AEA9-6F071AE9DEBE}" destId="{5213189C-B73F-488C-8D92-8815A94504FF}" srcOrd="0" destOrd="0" presId="urn:microsoft.com/office/officeart/2005/8/layout/hierarchy1"/>
    <dgm:cxn modelId="{4DEBAB42-C40D-4D01-B80D-BC2AD1BE69FD}" type="presOf" srcId="{19E67127-76B8-4EE1-857C-4AD819C602E1}" destId="{345E4643-5C1A-4057-9A89-D58E56E9E64D}" srcOrd="0" destOrd="0" presId="urn:microsoft.com/office/officeart/2005/8/layout/hierarchy1"/>
    <dgm:cxn modelId="{30CEE26E-E7BD-40B7-BCBE-E6CBA5CA084E}" type="presOf" srcId="{3A9ADF35-FC11-43F8-A563-97AF35AFA79D}" destId="{32ED5014-D10F-43AF-86B9-6B73C8ECFE63}" srcOrd="0" destOrd="0" presId="urn:microsoft.com/office/officeart/2005/8/layout/hierarchy1"/>
    <dgm:cxn modelId="{D65967FC-1EAF-4A31-9FB4-D7678D8D2777}" type="presOf" srcId="{03CAFD11-6D43-4356-BE3D-5FED3D09ED69}" destId="{8B144FE0-1168-4783-925A-AC16A69AC378}" srcOrd="0" destOrd="0" presId="urn:microsoft.com/office/officeart/2005/8/layout/hierarchy1"/>
    <dgm:cxn modelId="{8F0298BD-56B8-473C-98E4-825AABC9F2C9}" type="presOf" srcId="{8B2AC7D5-3B3F-436B-B5A2-708AD2B78CEC}" destId="{07971D37-EA8C-4AF2-8D69-46B185BD15F4}" srcOrd="0" destOrd="0" presId="urn:microsoft.com/office/officeart/2005/8/layout/hierarchy1"/>
    <dgm:cxn modelId="{E0CAC616-ECFB-4BB5-BB44-89CE6815EA71}" type="presOf" srcId="{3E9EE393-47FA-4E2A-9A01-D093F73C2891}" destId="{95005889-AB8B-449E-A433-DB927771C587}" srcOrd="0" destOrd="0" presId="urn:microsoft.com/office/officeart/2005/8/layout/hierarchy1"/>
    <dgm:cxn modelId="{79ADDA30-DC2F-461A-B5DF-5CA773174ADA}" srcId="{3A9ADF35-FC11-43F8-A563-97AF35AFA79D}" destId="{1D343E28-F517-411E-80C5-88BBE749647E}" srcOrd="1" destOrd="0" parTransId="{31466B30-9F71-4C7E-A31C-8764E9621C14}" sibTransId="{D6F159C5-9D8F-4B83-ACBE-7476A164EC88}"/>
    <dgm:cxn modelId="{72EA6A2F-946A-460D-9B72-95FBD948278A}" srcId="{3A9ADF35-FC11-43F8-A563-97AF35AFA79D}" destId="{3E9EE393-47FA-4E2A-9A01-D093F73C2891}" srcOrd="0" destOrd="0" parTransId="{BD5ADC74-3EE8-483D-AD63-2D25246301A0}" sibTransId="{2133C615-D966-49AD-A032-D76D1199AD60}"/>
    <dgm:cxn modelId="{E1859630-7987-471C-A2CD-D83B4FDB38FC}" type="presOf" srcId="{31466B30-9F71-4C7E-A31C-8764E9621C14}" destId="{8E18199C-8648-479A-B79B-6894FAE0F012}" srcOrd="0" destOrd="0" presId="urn:microsoft.com/office/officeart/2005/8/layout/hierarchy1"/>
    <dgm:cxn modelId="{50586F77-B151-43B2-A8DF-4A4CCE286D02}" type="presOf" srcId="{7472C031-E815-4334-AD25-A27C41764488}" destId="{169422C5-F4EE-418F-987C-C8D2405AC830}" srcOrd="0" destOrd="0" presId="urn:microsoft.com/office/officeart/2005/8/layout/hierarchy1"/>
    <dgm:cxn modelId="{8B513042-463B-4BDB-92DB-55A0DD34AD4B}" type="presOf" srcId="{11A297D8-C810-41C0-ACB2-76C1E8F388A6}" destId="{5F1B9586-AFA5-4700-9CB3-CD4CA303487A}" srcOrd="0" destOrd="0" presId="urn:microsoft.com/office/officeart/2005/8/layout/hierarchy1"/>
    <dgm:cxn modelId="{342429DF-8D47-4556-8C3E-B5C92292B088}" type="presOf" srcId="{F2CB7452-670D-4601-856D-C2EF02C75387}" destId="{71B9D8E5-D6C7-461F-BA4A-38232DC9993E}" srcOrd="0" destOrd="0" presId="urn:microsoft.com/office/officeart/2005/8/layout/hierarchy1"/>
    <dgm:cxn modelId="{6AD826A0-5774-4E9F-BA02-18F404F78A0B}" type="presOf" srcId="{BD5ADC74-3EE8-483D-AD63-2D25246301A0}" destId="{ECD0F5AF-F86E-4F7C-85D0-D612BEE73366}" srcOrd="0" destOrd="0" presId="urn:microsoft.com/office/officeart/2005/8/layout/hierarchy1"/>
    <dgm:cxn modelId="{2D8416B8-4D5C-4F49-8EC1-8D145FD09841}" type="presParOf" srcId="{345E4643-5C1A-4057-9A89-D58E56E9E64D}" destId="{E63AE98B-07B5-4596-B9C9-932BC0CF0522}" srcOrd="0" destOrd="0" presId="urn:microsoft.com/office/officeart/2005/8/layout/hierarchy1"/>
    <dgm:cxn modelId="{D3FCE6E1-055C-401F-9485-C6772A460C77}" type="presParOf" srcId="{E63AE98B-07B5-4596-B9C9-932BC0CF0522}" destId="{77E4C2B3-8D18-4D42-B517-8058C4221398}" srcOrd="0" destOrd="0" presId="urn:microsoft.com/office/officeart/2005/8/layout/hierarchy1"/>
    <dgm:cxn modelId="{A5536B2F-6A0D-4097-862C-40FB780059F8}" type="presParOf" srcId="{77E4C2B3-8D18-4D42-B517-8058C4221398}" destId="{B858519A-FDA6-46EF-AACB-951C5D03A61F}" srcOrd="0" destOrd="0" presId="urn:microsoft.com/office/officeart/2005/8/layout/hierarchy1"/>
    <dgm:cxn modelId="{B96C0883-DB08-4C37-8F4F-61C168D01764}" type="presParOf" srcId="{77E4C2B3-8D18-4D42-B517-8058C4221398}" destId="{32ED5014-D10F-43AF-86B9-6B73C8ECFE63}" srcOrd="1" destOrd="0" presId="urn:microsoft.com/office/officeart/2005/8/layout/hierarchy1"/>
    <dgm:cxn modelId="{08A19751-862B-447A-939A-5D844D464D28}" type="presParOf" srcId="{E63AE98B-07B5-4596-B9C9-932BC0CF0522}" destId="{FC1CF0D6-7DF6-4974-8D6C-830ED13C23BF}" srcOrd="1" destOrd="0" presId="urn:microsoft.com/office/officeart/2005/8/layout/hierarchy1"/>
    <dgm:cxn modelId="{BAF97BC4-7F6B-4D6C-8453-E28E782EEA25}" type="presParOf" srcId="{FC1CF0D6-7DF6-4974-8D6C-830ED13C23BF}" destId="{ECD0F5AF-F86E-4F7C-85D0-D612BEE73366}" srcOrd="0" destOrd="0" presId="urn:microsoft.com/office/officeart/2005/8/layout/hierarchy1"/>
    <dgm:cxn modelId="{BDDB40DE-07B6-40F1-9831-C5BA96D98B61}" type="presParOf" srcId="{FC1CF0D6-7DF6-4974-8D6C-830ED13C23BF}" destId="{5F8C3B0B-40D9-4D3D-B040-1ED3622153D9}" srcOrd="1" destOrd="0" presId="urn:microsoft.com/office/officeart/2005/8/layout/hierarchy1"/>
    <dgm:cxn modelId="{66FDCB3A-9684-4CAF-A2D5-805A87883F68}" type="presParOf" srcId="{5F8C3B0B-40D9-4D3D-B040-1ED3622153D9}" destId="{9631F88D-59DB-4F94-B440-3B1BEDC002F4}" srcOrd="0" destOrd="0" presId="urn:microsoft.com/office/officeart/2005/8/layout/hierarchy1"/>
    <dgm:cxn modelId="{1BA2B417-FBFE-40AD-BAFF-75AA62361C6F}" type="presParOf" srcId="{9631F88D-59DB-4F94-B440-3B1BEDC002F4}" destId="{F60CF4CF-3BE9-4B89-9DB3-6CCE9FDAEEF1}" srcOrd="0" destOrd="0" presId="urn:microsoft.com/office/officeart/2005/8/layout/hierarchy1"/>
    <dgm:cxn modelId="{BF10A178-023D-40B9-8763-E830E56F3AF4}" type="presParOf" srcId="{9631F88D-59DB-4F94-B440-3B1BEDC002F4}" destId="{95005889-AB8B-449E-A433-DB927771C587}" srcOrd="1" destOrd="0" presId="urn:microsoft.com/office/officeart/2005/8/layout/hierarchy1"/>
    <dgm:cxn modelId="{6DAA42AF-6018-4D2D-8E5A-6DA3FBBA741D}" type="presParOf" srcId="{5F8C3B0B-40D9-4D3D-B040-1ED3622153D9}" destId="{FD806738-0BAF-46EA-9E4A-4CC1CE84499C}" srcOrd="1" destOrd="0" presId="urn:microsoft.com/office/officeart/2005/8/layout/hierarchy1"/>
    <dgm:cxn modelId="{E47E3544-E363-4ACE-863C-2D91571B57EA}" type="presParOf" srcId="{FD806738-0BAF-46EA-9E4A-4CC1CE84499C}" destId="{8B144FE0-1168-4783-925A-AC16A69AC378}" srcOrd="0" destOrd="0" presId="urn:microsoft.com/office/officeart/2005/8/layout/hierarchy1"/>
    <dgm:cxn modelId="{F8FC565A-93A9-40D7-BA87-402AE41642A3}" type="presParOf" srcId="{FD806738-0BAF-46EA-9E4A-4CC1CE84499C}" destId="{B4DFA060-53F0-4F80-BBFF-7AAF491168F3}" srcOrd="1" destOrd="0" presId="urn:microsoft.com/office/officeart/2005/8/layout/hierarchy1"/>
    <dgm:cxn modelId="{E52F9EA9-BA0C-41B6-BA08-555DE761CF94}" type="presParOf" srcId="{B4DFA060-53F0-4F80-BBFF-7AAF491168F3}" destId="{371709B6-75E4-4379-B097-B2B5A75426EA}" srcOrd="0" destOrd="0" presId="urn:microsoft.com/office/officeart/2005/8/layout/hierarchy1"/>
    <dgm:cxn modelId="{EAB85C80-868B-4F06-98D3-4D419AB9EE77}" type="presParOf" srcId="{371709B6-75E4-4379-B097-B2B5A75426EA}" destId="{926E29B6-4D90-4896-9A0B-FA248C571929}" srcOrd="0" destOrd="0" presId="urn:microsoft.com/office/officeart/2005/8/layout/hierarchy1"/>
    <dgm:cxn modelId="{C07D0853-BA5B-419F-A540-BBE947848404}" type="presParOf" srcId="{371709B6-75E4-4379-B097-B2B5A75426EA}" destId="{169422C5-F4EE-418F-987C-C8D2405AC830}" srcOrd="1" destOrd="0" presId="urn:microsoft.com/office/officeart/2005/8/layout/hierarchy1"/>
    <dgm:cxn modelId="{54922465-DED1-4EA9-A204-575A55224653}" type="presParOf" srcId="{B4DFA060-53F0-4F80-BBFF-7AAF491168F3}" destId="{E7889D54-2FB0-4CAE-867A-526A9330495D}" srcOrd="1" destOrd="0" presId="urn:microsoft.com/office/officeart/2005/8/layout/hierarchy1"/>
    <dgm:cxn modelId="{C50F475E-440C-41AE-B235-0EE227FB131C}" type="presParOf" srcId="{FC1CF0D6-7DF6-4974-8D6C-830ED13C23BF}" destId="{8E18199C-8648-479A-B79B-6894FAE0F012}" srcOrd="2" destOrd="0" presId="urn:microsoft.com/office/officeart/2005/8/layout/hierarchy1"/>
    <dgm:cxn modelId="{538C9462-DAE9-4A74-8AFD-C2FE27B4F55A}" type="presParOf" srcId="{FC1CF0D6-7DF6-4974-8D6C-830ED13C23BF}" destId="{6F4D029A-93F7-411B-8D8B-D2C3AE18309A}" srcOrd="3" destOrd="0" presId="urn:microsoft.com/office/officeart/2005/8/layout/hierarchy1"/>
    <dgm:cxn modelId="{501C7A25-4611-4B85-B4DA-3AFEFB3F5DF8}" type="presParOf" srcId="{6F4D029A-93F7-411B-8D8B-D2C3AE18309A}" destId="{069E9662-ECB0-4177-A175-E370B5240507}" srcOrd="0" destOrd="0" presId="urn:microsoft.com/office/officeart/2005/8/layout/hierarchy1"/>
    <dgm:cxn modelId="{15F1245A-CB5A-4FE4-9517-7810172F09DD}" type="presParOf" srcId="{069E9662-ECB0-4177-A175-E370B5240507}" destId="{2B2F4D7B-8563-41E3-ADC3-9A3DBFFE1300}" srcOrd="0" destOrd="0" presId="urn:microsoft.com/office/officeart/2005/8/layout/hierarchy1"/>
    <dgm:cxn modelId="{92360198-5BAA-414E-89FE-9549B15247FC}" type="presParOf" srcId="{069E9662-ECB0-4177-A175-E370B5240507}" destId="{99113E2A-5CD0-44E4-BE47-43C93CD147E4}" srcOrd="1" destOrd="0" presId="urn:microsoft.com/office/officeart/2005/8/layout/hierarchy1"/>
    <dgm:cxn modelId="{2FC4FCF5-97E7-48C5-A0BB-942685013AD7}" type="presParOf" srcId="{6F4D029A-93F7-411B-8D8B-D2C3AE18309A}" destId="{32566348-E29A-491B-BDB9-0B87CA702223}" srcOrd="1" destOrd="0" presId="urn:microsoft.com/office/officeart/2005/8/layout/hierarchy1"/>
    <dgm:cxn modelId="{C741B4DB-52B5-423C-B302-0E3C677EA735}" type="presParOf" srcId="{32566348-E29A-491B-BDB9-0B87CA702223}" destId="{71B9D8E5-D6C7-461F-BA4A-38232DC9993E}" srcOrd="0" destOrd="0" presId="urn:microsoft.com/office/officeart/2005/8/layout/hierarchy1"/>
    <dgm:cxn modelId="{9AB95B97-C5C9-43D6-8961-9549E418B061}" type="presParOf" srcId="{32566348-E29A-491B-BDB9-0B87CA702223}" destId="{85CF5758-5C28-4ACB-98BF-F05D58E1B8AC}" srcOrd="1" destOrd="0" presId="urn:microsoft.com/office/officeart/2005/8/layout/hierarchy1"/>
    <dgm:cxn modelId="{D2BFE8F8-E3B1-4B39-9BFA-FC1B3A74A2B5}" type="presParOf" srcId="{85CF5758-5C28-4ACB-98BF-F05D58E1B8AC}" destId="{A9723597-F144-45FE-AE8F-1EA63317405D}" srcOrd="0" destOrd="0" presId="urn:microsoft.com/office/officeart/2005/8/layout/hierarchy1"/>
    <dgm:cxn modelId="{08E6A815-1627-4631-B026-725AB89F0A15}" type="presParOf" srcId="{A9723597-F144-45FE-AE8F-1EA63317405D}" destId="{7167F9DB-5F3B-410E-A384-DCE6C78AC672}" srcOrd="0" destOrd="0" presId="urn:microsoft.com/office/officeart/2005/8/layout/hierarchy1"/>
    <dgm:cxn modelId="{709D059A-5B67-4585-BA3E-90FE27217435}" type="presParOf" srcId="{A9723597-F144-45FE-AE8F-1EA63317405D}" destId="{5213189C-B73F-488C-8D92-8815A94504FF}" srcOrd="1" destOrd="0" presId="urn:microsoft.com/office/officeart/2005/8/layout/hierarchy1"/>
    <dgm:cxn modelId="{E79C70CF-FC5C-485F-A1EF-3E1276135AD8}" type="presParOf" srcId="{85CF5758-5C28-4ACB-98BF-F05D58E1B8AC}" destId="{CCD8C94F-D773-4AD7-BE15-53855B5C777C}" srcOrd="1" destOrd="0" presId="urn:microsoft.com/office/officeart/2005/8/layout/hierarchy1"/>
    <dgm:cxn modelId="{A219ED9B-9ABD-4CAC-8360-6BCE732AD583}" type="presParOf" srcId="{FC1CF0D6-7DF6-4974-8D6C-830ED13C23BF}" destId="{929BBCB5-D0FE-460E-947D-14DA22DC613C}" srcOrd="4" destOrd="0" presId="urn:microsoft.com/office/officeart/2005/8/layout/hierarchy1"/>
    <dgm:cxn modelId="{52D19B6C-15AF-4CF5-8514-8347BF30C56E}" type="presParOf" srcId="{FC1CF0D6-7DF6-4974-8D6C-830ED13C23BF}" destId="{C5F694F0-CF13-4567-A190-D7267D1C1EBE}" srcOrd="5" destOrd="0" presId="urn:microsoft.com/office/officeart/2005/8/layout/hierarchy1"/>
    <dgm:cxn modelId="{BA3B0961-E7B3-41C0-839E-A52D12E9D9F8}" type="presParOf" srcId="{C5F694F0-CF13-4567-A190-D7267D1C1EBE}" destId="{C9B94722-9745-4307-8A7E-C8AF2D0B0F34}" srcOrd="0" destOrd="0" presId="urn:microsoft.com/office/officeart/2005/8/layout/hierarchy1"/>
    <dgm:cxn modelId="{96428DD5-268A-4F05-B565-ADA3F28E21F6}" type="presParOf" srcId="{C9B94722-9745-4307-8A7E-C8AF2D0B0F34}" destId="{0F0EDB7A-B6E2-45A1-A868-BBCDED071E0D}" srcOrd="0" destOrd="0" presId="urn:microsoft.com/office/officeart/2005/8/layout/hierarchy1"/>
    <dgm:cxn modelId="{4A1043E4-2DF5-4714-B567-21DF3223650A}" type="presParOf" srcId="{C9B94722-9745-4307-8A7E-C8AF2D0B0F34}" destId="{EC263E1A-B8F5-472E-BD9F-86174BA25B9C}" srcOrd="1" destOrd="0" presId="urn:microsoft.com/office/officeart/2005/8/layout/hierarchy1"/>
    <dgm:cxn modelId="{B9DAC6BA-CDC5-4254-A11E-5086FE574214}" type="presParOf" srcId="{C5F694F0-CF13-4567-A190-D7267D1C1EBE}" destId="{C1078C49-D26E-46DD-9C1C-39F3907D47BA}" srcOrd="1" destOrd="0" presId="urn:microsoft.com/office/officeart/2005/8/layout/hierarchy1"/>
    <dgm:cxn modelId="{78A47E29-404E-4D27-8781-6CA0EFC924BB}" type="presParOf" srcId="{C1078C49-D26E-46DD-9C1C-39F3907D47BA}" destId="{5F1B9586-AFA5-4700-9CB3-CD4CA303487A}" srcOrd="0" destOrd="0" presId="urn:microsoft.com/office/officeart/2005/8/layout/hierarchy1"/>
    <dgm:cxn modelId="{40CA3991-74DB-439A-A8E2-279FB80C1E3B}" type="presParOf" srcId="{C1078C49-D26E-46DD-9C1C-39F3907D47BA}" destId="{DCFE480A-CA13-444A-BAC8-BE612E257A96}" srcOrd="1" destOrd="0" presId="urn:microsoft.com/office/officeart/2005/8/layout/hierarchy1"/>
    <dgm:cxn modelId="{DD326324-4A42-44C1-8A37-2E5979442EE5}" type="presParOf" srcId="{DCFE480A-CA13-444A-BAC8-BE612E257A96}" destId="{B3BFEC95-7595-45B2-BA7C-830FF0075711}" srcOrd="0" destOrd="0" presId="urn:microsoft.com/office/officeart/2005/8/layout/hierarchy1"/>
    <dgm:cxn modelId="{4BBBAC68-1E94-439F-823C-842DB9AC404C}" type="presParOf" srcId="{B3BFEC95-7595-45B2-BA7C-830FF0075711}" destId="{9C2F8626-4D95-4570-85BB-1590A6FCF739}" srcOrd="0" destOrd="0" presId="urn:microsoft.com/office/officeart/2005/8/layout/hierarchy1"/>
    <dgm:cxn modelId="{42BF3273-4CBC-4CA6-AB62-666647852D41}" type="presParOf" srcId="{B3BFEC95-7595-45B2-BA7C-830FF0075711}" destId="{07971D37-EA8C-4AF2-8D69-46B185BD15F4}" srcOrd="1" destOrd="0" presId="urn:microsoft.com/office/officeart/2005/8/layout/hierarchy1"/>
    <dgm:cxn modelId="{8612120C-111B-4AB4-B54A-11B0AD113EA8}" type="presParOf" srcId="{DCFE480A-CA13-444A-BAC8-BE612E257A96}" destId="{C08D3FCA-E62C-4CAF-9518-944B066C5E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92FD3A6D-2324-4B37-842F-4C27A96FFB9A}" type="presOf" srcId="{55666832-0C9B-4F92-BED4-B46A4D96A161}" destId="{AB101C83-A702-47BC-AD8C-368DE3B69311}" srcOrd="0" destOrd="0" presId="urn:microsoft.com/office/officeart/2009/3/layout/DescendingProcess"/>
    <dgm:cxn modelId="{7EDEB3A0-B4B3-4722-83C4-135EFEF7AAD4}" type="presOf" srcId="{C1B2D49C-EB87-4B45-91E3-4485516A498F}" destId="{BAA0E9B6-75F8-4417-9EB2-0465DED20619}" srcOrd="0" destOrd="0" presId="urn:microsoft.com/office/officeart/2009/3/layout/DescendingProcess"/>
    <dgm:cxn modelId="{F694BB56-BB8E-4B89-B273-B74BD3ADF557}" type="presParOf" srcId="{BAA0E9B6-75F8-4417-9EB2-0465DED20619}" destId="{E8ADD542-D52E-44D4-9B74-21C768F0968D}" srcOrd="0" destOrd="0" presId="urn:microsoft.com/office/officeart/2009/3/layout/DescendingProcess"/>
    <dgm:cxn modelId="{1746CE3E-FC7B-4059-BCF9-3EE54E89EC58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56611CA2-4921-4E48-8AE0-5E0B214D0689}" type="presOf" srcId="{55666832-0C9B-4F92-BED4-B46A4D96A161}" destId="{AB101C83-A702-47BC-AD8C-368DE3B69311}" srcOrd="0" destOrd="0" presId="urn:microsoft.com/office/officeart/2009/3/layout/DescendingProcess"/>
    <dgm:cxn modelId="{78F9A8D9-3D30-4D6F-B8AA-48E6664355EA}" type="presOf" srcId="{C1B2D49C-EB87-4B45-91E3-4485516A498F}" destId="{BAA0E9B6-75F8-4417-9EB2-0465DED20619}" srcOrd="0" destOrd="0" presId="urn:microsoft.com/office/officeart/2009/3/layout/DescendingProcess"/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A20C382D-5E15-4F21-A4A2-34D8E891772A}" type="presParOf" srcId="{BAA0E9B6-75F8-4417-9EB2-0465DED20619}" destId="{E8ADD542-D52E-44D4-9B74-21C768F0968D}" srcOrd="0" destOrd="0" presId="urn:microsoft.com/office/officeart/2009/3/layout/DescendingProcess"/>
    <dgm:cxn modelId="{A148CD49-B90E-4502-88DF-FF2E88E04259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DD356293-1447-47F2-9FA0-E706C5EB4B8E}" type="presOf" srcId="{C1B2D49C-EB87-4B45-91E3-4485516A498F}" destId="{BAA0E9B6-75F8-4417-9EB2-0465DED20619}" srcOrd="0" destOrd="0" presId="urn:microsoft.com/office/officeart/2009/3/layout/DescendingProcess"/>
    <dgm:cxn modelId="{F3A7DDA2-342E-45B3-9764-9DDF5D0960B5}" type="presOf" srcId="{55666832-0C9B-4F92-BED4-B46A4D96A161}" destId="{AB101C83-A702-47BC-AD8C-368DE3B69311}" srcOrd="0" destOrd="0" presId="urn:microsoft.com/office/officeart/2009/3/layout/DescendingProcess"/>
    <dgm:cxn modelId="{B269E047-3FD3-487E-9FE3-5CC9DEE67487}" type="presParOf" srcId="{BAA0E9B6-75F8-4417-9EB2-0465DED20619}" destId="{E8ADD542-D52E-44D4-9B74-21C768F0968D}" srcOrd="0" destOrd="0" presId="urn:microsoft.com/office/officeart/2009/3/layout/DescendingProcess"/>
    <dgm:cxn modelId="{2582B406-C3DF-4140-A3A1-3180DAEB02E5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2C3E3F08-FA46-4B63-B029-1C6B8797B7C9}" type="presOf" srcId="{55666832-0C9B-4F92-BED4-B46A4D96A161}" destId="{AB101C83-A702-47BC-AD8C-368DE3B69311}" srcOrd="0" destOrd="0" presId="urn:microsoft.com/office/officeart/2009/3/layout/DescendingProcess"/>
    <dgm:cxn modelId="{3068F114-E1E4-40C1-8172-F763A07C3B0B}" type="presOf" srcId="{C1B2D49C-EB87-4B45-91E3-4485516A498F}" destId="{BAA0E9B6-75F8-4417-9EB2-0465DED20619}" srcOrd="0" destOrd="0" presId="urn:microsoft.com/office/officeart/2009/3/layout/DescendingProcess"/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AC22ED71-8002-4802-9CC1-B7E3CE3FDF5D}" type="presParOf" srcId="{BAA0E9B6-75F8-4417-9EB2-0465DED20619}" destId="{E8ADD542-D52E-44D4-9B74-21C768F0968D}" srcOrd="0" destOrd="0" presId="urn:microsoft.com/office/officeart/2009/3/layout/DescendingProcess"/>
    <dgm:cxn modelId="{FF5208EF-6789-46C5-AF37-DD372A5DF172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2BF49657-DE65-4151-9177-07264DDCCBB4}" type="presOf" srcId="{55666832-0C9B-4F92-BED4-B46A4D96A161}" destId="{AB101C83-A702-47BC-AD8C-368DE3B69311}" srcOrd="0" destOrd="0" presId="urn:microsoft.com/office/officeart/2009/3/layout/DescendingProcess"/>
    <dgm:cxn modelId="{55E968A0-95E1-4889-B7B5-6C030F22085E}" type="presOf" srcId="{C1B2D49C-EB87-4B45-91E3-4485516A498F}" destId="{BAA0E9B6-75F8-4417-9EB2-0465DED20619}" srcOrd="0" destOrd="0" presId="urn:microsoft.com/office/officeart/2009/3/layout/DescendingProcess"/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8895E8CD-B021-416E-8B4E-DD00BFE6D2AE}" type="presParOf" srcId="{BAA0E9B6-75F8-4417-9EB2-0465DED20619}" destId="{E8ADD542-D52E-44D4-9B74-21C768F0968D}" srcOrd="0" destOrd="0" presId="urn:microsoft.com/office/officeart/2009/3/layout/DescendingProcess"/>
    <dgm:cxn modelId="{0B554708-446C-447A-9CDE-607B6F88B63C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A63B33BB-17F0-4C69-9A40-C7FB2BC3F6B7}" type="presOf" srcId="{C1B2D49C-EB87-4B45-91E3-4485516A498F}" destId="{BAA0E9B6-75F8-4417-9EB2-0465DED20619}" srcOrd="0" destOrd="0" presId="urn:microsoft.com/office/officeart/2009/3/layout/DescendingProcess"/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E0A194E2-E8B1-4AA4-8E3E-197024DC9A4A}" type="presOf" srcId="{55666832-0C9B-4F92-BED4-B46A4D96A161}" destId="{AB101C83-A702-47BC-AD8C-368DE3B69311}" srcOrd="0" destOrd="0" presId="urn:microsoft.com/office/officeart/2009/3/layout/DescendingProcess"/>
    <dgm:cxn modelId="{1DEE25F4-D530-4A80-8823-CADC2294F9AE}" type="presParOf" srcId="{BAA0E9B6-75F8-4417-9EB2-0465DED20619}" destId="{E8ADD542-D52E-44D4-9B74-21C768F0968D}" srcOrd="0" destOrd="0" presId="urn:microsoft.com/office/officeart/2009/3/layout/DescendingProcess"/>
    <dgm:cxn modelId="{02F02B1F-88C8-424D-A45B-06781D0E5600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C578D4F4-F7FF-4336-837B-68DFB7F5015C}" type="presOf" srcId="{55666832-0C9B-4F92-BED4-B46A4D96A161}" destId="{AB101C83-A702-47BC-AD8C-368DE3B69311}" srcOrd="0" destOrd="0" presId="urn:microsoft.com/office/officeart/2009/3/layout/DescendingProcess"/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309EDC47-EB7A-4A90-AEDC-E80FB31C1814}" type="presOf" srcId="{C1B2D49C-EB87-4B45-91E3-4485516A498F}" destId="{BAA0E9B6-75F8-4417-9EB2-0465DED20619}" srcOrd="0" destOrd="0" presId="urn:microsoft.com/office/officeart/2009/3/layout/DescendingProcess"/>
    <dgm:cxn modelId="{FA5434F2-43C2-432A-A767-1B7AC71615F1}" type="presParOf" srcId="{BAA0E9B6-75F8-4417-9EB2-0465DED20619}" destId="{E8ADD542-D52E-44D4-9B74-21C768F0968D}" srcOrd="0" destOrd="0" presId="urn:microsoft.com/office/officeart/2009/3/layout/DescendingProcess"/>
    <dgm:cxn modelId="{B56DE0DE-B048-4959-B4D6-57A75BF8E2EC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B2D49C-EB87-4B45-91E3-4485516A498F}" type="doc">
      <dgm:prSet loTypeId="urn:microsoft.com/office/officeart/2009/3/layout/DescendingProcess" loCatId="process" qsTypeId="urn:microsoft.com/office/officeart/2005/8/quickstyle/3d7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55666832-0C9B-4F92-BED4-B46A4D96A161}">
      <dgm:prSet phldrT="[Текст]"/>
      <dgm:spPr/>
      <dgm:t>
        <a:bodyPr/>
        <a:lstStyle/>
        <a:p>
          <a:r>
            <a:rPr lang="ru-RU" b="1" i="1" dirty="0" smtClean="0">
              <a:solidFill>
                <a:srgbClr val="C00000"/>
              </a:solidFill>
            </a:rPr>
            <a:t>К структуре</a:t>
          </a:r>
          <a:endParaRPr lang="ru-RU" b="1" i="1" dirty="0">
            <a:solidFill>
              <a:srgbClr val="C00000"/>
            </a:solidFill>
          </a:endParaRPr>
        </a:p>
      </dgm:t>
    </dgm:pt>
    <dgm:pt modelId="{E7DEF263-185C-48DF-AD5E-7DEC28ABBCBA}" type="parTrans" cxnId="{920C39C9-1979-4B65-8D69-9C064C5E7730}">
      <dgm:prSet/>
      <dgm:spPr/>
      <dgm:t>
        <a:bodyPr/>
        <a:lstStyle/>
        <a:p>
          <a:endParaRPr lang="ru-RU"/>
        </a:p>
      </dgm:t>
    </dgm:pt>
    <dgm:pt modelId="{F0F4AEF1-36C7-430D-95B0-BACC6AA5CC9D}" type="sibTrans" cxnId="{920C39C9-1979-4B65-8D69-9C064C5E7730}">
      <dgm:prSet/>
      <dgm:spPr/>
      <dgm:t>
        <a:bodyPr/>
        <a:lstStyle/>
        <a:p>
          <a:endParaRPr lang="ru-RU"/>
        </a:p>
      </dgm:t>
    </dgm:pt>
    <dgm:pt modelId="{BAA0E9B6-75F8-4417-9EB2-0465DED20619}" type="pres">
      <dgm:prSet presAssocID="{C1B2D49C-EB87-4B45-91E3-4485516A498F}" presName="Name0" presStyleCnt="0">
        <dgm:presLayoutVars>
          <dgm:chMax val="7"/>
          <dgm:chPref val="5"/>
        </dgm:presLayoutVars>
      </dgm:prSet>
      <dgm:spPr/>
    </dgm:pt>
    <dgm:pt modelId="{E8ADD542-D52E-44D4-9B74-21C768F0968D}" type="pres">
      <dgm:prSet presAssocID="{C1B2D49C-EB87-4B45-91E3-4485516A498F}" presName="arrowNode" presStyleLbl="node1" presStyleIdx="0" presStyleCnt="1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B101C83-A702-47BC-AD8C-368DE3B69311}" type="pres">
      <dgm:prSet presAssocID="{55666832-0C9B-4F92-BED4-B46A4D96A161}" presName="txNode1" presStyleLbl="revTx" presStyleIdx="0" presStyleCnt="1" custScaleX="300700" custScaleY="248546">
        <dgm:presLayoutVars>
          <dgm:bulletEnabled val="1"/>
        </dgm:presLayoutVars>
      </dgm:prSet>
      <dgm:spPr/>
    </dgm:pt>
  </dgm:ptLst>
  <dgm:cxnLst>
    <dgm:cxn modelId="{E312754D-89F0-4A27-B88C-B2818082483F}" type="presOf" srcId="{55666832-0C9B-4F92-BED4-B46A4D96A161}" destId="{AB101C83-A702-47BC-AD8C-368DE3B69311}" srcOrd="0" destOrd="0" presId="urn:microsoft.com/office/officeart/2009/3/layout/DescendingProcess"/>
    <dgm:cxn modelId="{920C39C9-1979-4B65-8D69-9C064C5E7730}" srcId="{C1B2D49C-EB87-4B45-91E3-4485516A498F}" destId="{55666832-0C9B-4F92-BED4-B46A4D96A161}" srcOrd="0" destOrd="0" parTransId="{E7DEF263-185C-48DF-AD5E-7DEC28ABBCBA}" sibTransId="{F0F4AEF1-36C7-430D-95B0-BACC6AA5CC9D}"/>
    <dgm:cxn modelId="{E7636617-588A-477D-9629-BDBE071045C7}" type="presOf" srcId="{C1B2D49C-EB87-4B45-91E3-4485516A498F}" destId="{BAA0E9B6-75F8-4417-9EB2-0465DED20619}" srcOrd="0" destOrd="0" presId="urn:microsoft.com/office/officeart/2009/3/layout/DescendingProcess"/>
    <dgm:cxn modelId="{FAE839E4-EDD5-43D0-A29F-010AF1E2F22A}" type="presParOf" srcId="{BAA0E9B6-75F8-4417-9EB2-0465DED20619}" destId="{E8ADD542-D52E-44D4-9B74-21C768F0968D}" srcOrd="0" destOrd="0" presId="urn:microsoft.com/office/officeart/2009/3/layout/DescendingProcess"/>
    <dgm:cxn modelId="{E03A8E9B-D5FB-4F2A-BCBD-C12CE4A21792}" type="presParOf" srcId="{BAA0E9B6-75F8-4417-9EB2-0465DED20619}" destId="{AB101C83-A702-47BC-AD8C-368DE3B69311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B9586-AFA5-4700-9CB3-CD4CA303487A}">
      <dsp:nvSpPr>
        <dsp:cNvPr id="0" name=""/>
        <dsp:cNvSpPr/>
      </dsp:nvSpPr>
      <dsp:spPr>
        <a:xfrm>
          <a:off x="7130178" y="3771782"/>
          <a:ext cx="91440" cy="702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2737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BBCB5-D0FE-460E-947D-14DA22DC613C}">
      <dsp:nvSpPr>
        <dsp:cNvPr id="0" name=""/>
        <dsp:cNvSpPr/>
      </dsp:nvSpPr>
      <dsp:spPr>
        <a:xfrm>
          <a:off x="4222655" y="1534701"/>
          <a:ext cx="2953242" cy="702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895"/>
              </a:lnTo>
              <a:lnTo>
                <a:pt x="2953242" y="478895"/>
              </a:lnTo>
              <a:lnTo>
                <a:pt x="2953242" y="7027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9D8E5-D6C7-461F-BA4A-38232DC9993E}">
      <dsp:nvSpPr>
        <dsp:cNvPr id="0" name=""/>
        <dsp:cNvSpPr/>
      </dsp:nvSpPr>
      <dsp:spPr>
        <a:xfrm>
          <a:off x="4176935" y="3771782"/>
          <a:ext cx="91440" cy="702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2737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8199C-8648-479A-B79B-6894FAE0F012}">
      <dsp:nvSpPr>
        <dsp:cNvPr id="0" name=""/>
        <dsp:cNvSpPr/>
      </dsp:nvSpPr>
      <dsp:spPr>
        <a:xfrm>
          <a:off x="4176935" y="1534701"/>
          <a:ext cx="91440" cy="702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27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44FE0-1168-4783-925A-AC16A69AC378}">
      <dsp:nvSpPr>
        <dsp:cNvPr id="0" name=""/>
        <dsp:cNvSpPr/>
      </dsp:nvSpPr>
      <dsp:spPr>
        <a:xfrm>
          <a:off x="1223693" y="3771782"/>
          <a:ext cx="91440" cy="702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2737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0F5AF-F86E-4F7C-85D0-D612BEE73366}">
      <dsp:nvSpPr>
        <dsp:cNvPr id="0" name=""/>
        <dsp:cNvSpPr/>
      </dsp:nvSpPr>
      <dsp:spPr>
        <a:xfrm>
          <a:off x="1269413" y="1534701"/>
          <a:ext cx="2953242" cy="702737"/>
        </a:xfrm>
        <a:custGeom>
          <a:avLst/>
          <a:gdLst/>
          <a:ahLst/>
          <a:cxnLst/>
          <a:rect l="0" t="0" r="0" b="0"/>
          <a:pathLst>
            <a:path>
              <a:moveTo>
                <a:pt x="2953242" y="0"/>
              </a:moveTo>
              <a:lnTo>
                <a:pt x="2953242" y="478895"/>
              </a:lnTo>
              <a:lnTo>
                <a:pt x="0" y="478895"/>
              </a:lnTo>
              <a:lnTo>
                <a:pt x="0" y="7027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8519A-FDA6-46EF-AACB-951C5D03A61F}">
      <dsp:nvSpPr>
        <dsp:cNvPr id="0" name=""/>
        <dsp:cNvSpPr/>
      </dsp:nvSpPr>
      <dsp:spPr>
        <a:xfrm>
          <a:off x="3014511" y="358"/>
          <a:ext cx="2416289" cy="15343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D5014-D10F-43AF-86B9-6B73C8ECFE63}">
      <dsp:nvSpPr>
        <dsp:cNvPr id="0" name=""/>
        <dsp:cNvSpPr/>
      </dsp:nvSpPr>
      <dsp:spPr>
        <a:xfrm>
          <a:off x="3282987" y="255411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Требования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к результатам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освоения  ООП</a:t>
          </a:r>
        </a:p>
      </dsp:txBody>
      <dsp:txXfrm>
        <a:off x="3327926" y="300350"/>
        <a:ext cx="2326411" cy="1444465"/>
      </dsp:txXfrm>
    </dsp:sp>
    <dsp:sp modelId="{F60CF4CF-3BE9-4B89-9DB3-6CCE9FDAEEF1}">
      <dsp:nvSpPr>
        <dsp:cNvPr id="0" name=""/>
        <dsp:cNvSpPr/>
      </dsp:nvSpPr>
      <dsp:spPr>
        <a:xfrm>
          <a:off x="61268" y="2237439"/>
          <a:ext cx="2416289" cy="1534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05889-AB8B-449E-A433-DB927771C587}">
      <dsp:nvSpPr>
        <dsp:cNvPr id="0" name=""/>
        <dsp:cNvSpPr/>
      </dsp:nvSpPr>
      <dsp:spPr>
        <a:xfrm>
          <a:off x="329745" y="2492492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личностные</a:t>
          </a:r>
        </a:p>
      </dsp:txBody>
      <dsp:txXfrm>
        <a:off x="374684" y="2537431"/>
        <a:ext cx="2326411" cy="1444465"/>
      </dsp:txXfrm>
    </dsp:sp>
    <dsp:sp modelId="{926E29B6-4D90-4896-9A0B-FA248C571929}">
      <dsp:nvSpPr>
        <dsp:cNvPr id="0" name=""/>
        <dsp:cNvSpPr/>
      </dsp:nvSpPr>
      <dsp:spPr>
        <a:xfrm>
          <a:off x="61268" y="4474520"/>
          <a:ext cx="2416289" cy="1534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422C5-F4EE-418F-987C-C8D2405AC830}">
      <dsp:nvSpPr>
        <dsp:cNvPr id="0" name=""/>
        <dsp:cNvSpPr/>
      </dsp:nvSpPr>
      <dsp:spPr>
        <a:xfrm>
          <a:off x="329745" y="4729573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Готовность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и способность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обучающихся 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саморазвитию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и самоопределению</a:t>
          </a:r>
        </a:p>
      </dsp:txBody>
      <dsp:txXfrm>
        <a:off x="374684" y="4774512"/>
        <a:ext cx="2326411" cy="1444465"/>
      </dsp:txXfrm>
    </dsp:sp>
    <dsp:sp modelId="{2B2F4D7B-8563-41E3-ADC3-9A3DBFFE1300}">
      <dsp:nvSpPr>
        <dsp:cNvPr id="0" name=""/>
        <dsp:cNvSpPr/>
      </dsp:nvSpPr>
      <dsp:spPr>
        <a:xfrm>
          <a:off x="3014511" y="2237439"/>
          <a:ext cx="2416289" cy="1534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13E2A-5CD0-44E4-BE47-43C93CD147E4}">
      <dsp:nvSpPr>
        <dsp:cNvPr id="0" name=""/>
        <dsp:cNvSpPr/>
      </dsp:nvSpPr>
      <dsp:spPr>
        <a:xfrm>
          <a:off x="3282987" y="2492492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1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</a:t>
          </a:r>
        </a:p>
      </dsp:txBody>
      <dsp:txXfrm>
        <a:off x="3327926" y="2537431"/>
        <a:ext cx="2326411" cy="1444465"/>
      </dsp:txXfrm>
    </dsp:sp>
    <dsp:sp modelId="{7167F9DB-5F3B-410E-A384-DCE6C78AC672}">
      <dsp:nvSpPr>
        <dsp:cNvPr id="0" name=""/>
        <dsp:cNvSpPr/>
      </dsp:nvSpPr>
      <dsp:spPr>
        <a:xfrm>
          <a:off x="3014511" y="4474520"/>
          <a:ext cx="2416289" cy="1534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13189C-B73F-488C-8D92-8815A94504FF}">
      <dsp:nvSpPr>
        <dsp:cNvPr id="0" name=""/>
        <dsp:cNvSpPr/>
      </dsp:nvSpPr>
      <dsp:spPr>
        <a:xfrm>
          <a:off x="3282987" y="4729573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Метапредметные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dirty="0" smtClean="0">
              <a:ln/>
              <a:effectLst/>
              <a:latin typeface="Arial" panose="020B0604020202020204" pitchFamily="34" charset="0"/>
            </a:rPr>
            <a:t>понятия и УУД</a:t>
          </a:r>
        </a:p>
      </dsp:txBody>
      <dsp:txXfrm>
        <a:off x="3327926" y="4774512"/>
        <a:ext cx="2326411" cy="1444465"/>
      </dsp:txXfrm>
    </dsp:sp>
    <dsp:sp modelId="{0F0EDB7A-B6E2-45A1-A868-BBCDED071E0D}">
      <dsp:nvSpPr>
        <dsp:cNvPr id="0" name=""/>
        <dsp:cNvSpPr/>
      </dsp:nvSpPr>
      <dsp:spPr>
        <a:xfrm>
          <a:off x="5967753" y="2237439"/>
          <a:ext cx="2416289" cy="1534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63E1A-B8F5-472E-BD9F-86174BA25B9C}">
      <dsp:nvSpPr>
        <dsp:cNvPr id="0" name=""/>
        <dsp:cNvSpPr/>
      </dsp:nvSpPr>
      <dsp:spPr>
        <a:xfrm>
          <a:off x="6236230" y="2492492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1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предметные</a:t>
          </a:r>
        </a:p>
      </dsp:txBody>
      <dsp:txXfrm>
        <a:off x="6281169" y="2537431"/>
        <a:ext cx="2326411" cy="1444465"/>
      </dsp:txXfrm>
    </dsp:sp>
    <dsp:sp modelId="{9C2F8626-4D95-4570-85BB-1590A6FCF739}">
      <dsp:nvSpPr>
        <dsp:cNvPr id="0" name=""/>
        <dsp:cNvSpPr/>
      </dsp:nvSpPr>
      <dsp:spPr>
        <a:xfrm>
          <a:off x="5967753" y="4474520"/>
          <a:ext cx="2416289" cy="1534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71D37-EA8C-4AF2-8D69-46B185BD15F4}">
      <dsp:nvSpPr>
        <dsp:cNvPr id="0" name=""/>
        <dsp:cNvSpPr/>
      </dsp:nvSpPr>
      <dsp:spPr>
        <a:xfrm>
          <a:off x="6236230" y="4729573"/>
          <a:ext cx="2416289" cy="1534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Умения,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специфические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 для данной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 предметной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700" b="0" i="0" u="none" strike="noStrike" kern="1200" cap="none" normalizeH="0" baseline="0" smtClean="0">
              <a:ln/>
              <a:effectLst/>
              <a:latin typeface="Arial" panose="020B0604020202020204" pitchFamily="34" charset="0"/>
            </a:rPr>
            <a:t> области</a:t>
          </a:r>
        </a:p>
      </dsp:txBody>
      <dsp:txXfrm>
        <a:off x="6281169" y="4774512"/>
        <a:ext cx="2326411" cy="1444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DD542-D52E-44D4-9B74-21C768F0968D}">
      <dsp:nvSpPr>
        <dsp:cNvPr id="0" name=""/>
        <dsp:cNvSpPr/>
      </dsp:nvSpPr>
      <dsp:spPr>
        <a:xfrm rot="4396374">
          <a:off x="451917" y="317242"/>
          <a:ext cx="1059795" cy="7390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B101C83-A702-47BC-AD8C-368DE3B69311}">
      <dsp:nvSpPr>
        <dsp:cNvPr id="0" name=""/>
        <dsp:cNvSpPr/>
      </dsp:nvSpPr>
      <dsp:spPr>
        <a:xfrm>
          <a:off x="-120537" y="-72946"/>
          <a:ext cx="1502480" cy="4882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rgbClr val="C00000"/>
              </a:solidFill>
            </a:rPr>
            <a:t>К структуре</a:t>
          </a:r>
          <a:endParaRPr lang="ru-RU" sz="1900" b="1" i="1" kern="1200" dirty="0">
            <a:solidFill>
              <a:srgbClr val="C00000"/>
            </a:solidFill>
          </a:endParaRPr>
        </a:p>
      </dsp:txBody>
      <dsp:txXfrm>
        <a:off x="-120537" y="-72946"/>
        <a:ext cx="1502480" cy="48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2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93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6505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439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018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0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22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684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83CFA-2534-445E-AD82-FCD0B98380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14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7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91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3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7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6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03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2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C5B8432-F4B7-4372-B322-69BCBDF2760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12BD3D-4DEB-49CB-B5E1-EB07412A4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flag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54639" cy="159617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ФГОС </a:t>
            </a:r>
            <a:r>
              <a:rPr lang="ru-RU" altLang="ru-RU" b="1" dirty="0">
                <a:solidFill>
                  <a:srgbClr val="0066FF"/>
                </a:solidFill>
              </a:rPr>
              <a:t>ориентирован на</a:t>
            </a:r>
            <a:br>
              <a:rPr lang="ru-RU" altLang="ru-RU" b="1" dirty="0">
                <a:solidFill>
                  <a:srgbClr val="0066FF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847850" y="1052514"/>
            <a:ext cx="8229600" cy="5805486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5400" b="1" i="1" dirty="0" smtClean="0">
                <a:solidFill>
                  <a:srgbClr val="FF0000"/>
                </a:solidFill>
              </a:rPr>
              <a:t>ЛИЧНОСТЬ</a:t>
            </a:r>
            <a:endParaRPr lang="ru-RU" altLang="ru-RU" sz="5400" b="1" i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5400" b="1" i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5400" b="1" i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5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ГОСУДАРСТВО</a:t>
            </a:r>
            <a:endParaRPr lang="ru-RU" altLang="ru-RU" sz="54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5400" b="1" i="1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5400" b="1" i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5400" b="1" i="1" dirty="0" smtClean="0">
                <a:solidFill>
                  <a:srgbClr val="00B0F0"/>
                </a:solidFill>
              </a:rPr>
              <a:t>ОБЩЕСТВО</a:t>
            </a:r>
            <a:endParaRPr lang="ru-RU" altLang="ru-RU" sz="5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2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208" y="225148"/>
            <a:ext cx="117780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В </a:t>
            </a:r>
            <a:r>
              <a:rPr lang="ru-RU" sz="2800" i="1" dirty="0">
                <a:solidFill>
                  <a:srgbClr val="002060"/>
                </a:solidFill>
              </a:rPr>
              <a:t>данном разделе </a:t>
            </a:r>
            <a:r>
              <a:rPr lang="ru-RU" sz="2800" i="1" dirty="0" smtClean="0">
                <a:solidFill>
                  <a:srgbClr val="002060"/>
                </a:solidFill>
              </a:rPr>
              <a:t>перечисляются</a:t>
            </a:r>
          </a:p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личностные</a:t>
            </a:r>
            <a:r>
              <a:rPr lang="ru-RU" sz="2800" i="1" dirty="0" smtClean="0">
                <a:solidFill>
                  <a:srgbClr val="002060"/>
                </a:solidFill>
              </a:rPr>
              <a:t>,</a:t>
            </a:r>
          </a:p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 метапредметные</a:t>
            </a:r>
          </a:p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и предметные результаты</a:t>
            </a:r>
            <a:r>
              <a:rPr lang="ru-RU" sz="2800" i="1" dirty="0" smtClean="0">
                <a:solidFill>
                  <a:srgbClr val="002060"/>
                </a:solidFill>
              </a:rPr>
              <a:t>,</a:t>
            </a:r>
          </a:p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2800" i="1" dirty="0">
                <a:solidFill>
                  <a:srgbClr val="002060"/>
                </a:solidFill>
              </a:rPr>
              <a:t>которые будут достигнуты по окончании изучения учебного предмета, </a:t>
            </a:r>
            <a:r>
              <a:rPr lang="ru-RU" sz="2800" i="1" dirty="0" smtClean="0">
                <a:solidFill>
                  <a:srgbClr val="002060"/>
                </a:solidFill>
              </a:rPr>
              <a:t>курса, в </a:t>
            </a:r>
            <a:r>
              <a:rPr lang="ru-RU" sz="2800" i="1" dirty="0">
                <a:solidFill>
                  <a:srgbClr val="002060"/>
                </a:solidFill>
              </a:rPr>
              <a:t>начальной, основной или средней ступени обучения.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По каждому предмету они будут, естественно, различными.</a:t>
            </a:r>
            <a:endParaRPr lang="ru-RU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8050131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1408" y="3944203"/>
            <a:ext cx="48785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стандарту 2004 г. мы писали,</a:t>
            </a:r>
          </a:p>
          <a:p>
            <a:r>
              <a:rPr lang="ru-RU" sz="2400" dirty="0" smtClean="0"/>
              <a:t>что в результате изучения предмета</a:t>
            </a:r>
          </a:p>
          <a:p>
            <a:r>
              <a:rPr lang="ru-RU" sz="2400" dirty="0" smtClean="0"/>
              <a:t>обучающийся должен знать, понимать, уметь.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89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784" y="252443"/>
            <a:ext cx="11696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5.  содержание </a:t>
            </a:r>
            <a:r>
              <a:rPr lang="ru-RU" sz="2800" i="1" dirty="0">
                <a:solidFill>
                  <a:srgbClr val="002060"/>
                </a:solidFill>
              </a:rPr>
              <a:t>учебного предмета, курса</a:t>
            </a:r>
            <a:r>
              <a:rPr lang="ru-RU" sz="2800" i="1" dirty="0" smtClean="0">
                <a:solidFill>
                  <a:srgbClr val="002060"/>
                </a:solidFill>
              </a:rPr>
              <a:t>;</a:t>
            </a:r>
            <a:endParaRPr lang="ru-RU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8050131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042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9821"/>
              </p:ext>
            </p:extLst>
          </p:nvPr>
        </p:nvGraphicFramePr>
        <p:xfrm>
          <a:off x="0" y="2075469"/>
          <a:ext cx="12191999" cy="107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8"/>
                <a:gridCol w="2604730"/>
                <a:gridCol w="1186603"/>
                <a:gridCol w="1853755"/>
                <a:gridCol w="2184785"/>
                <a:gridCol w="1986162"/>
                <a:gridCol w="1497266"/>
              </a:tblGrid>
              <a:tr h="1076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Раздел. Тема урока.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урока.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 (УУД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деятельности учащихся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33576"/>
              </p:ext>
            </p:extLst>
          </p:nvPr>
        </p:nvGraphicFramePr>
        <p:xfrm>
          <a:off x="6349608" y="3298274"/>
          <a:ext cx="5842391" cy="35597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71787"/>
                <a:gridCol w="2970604"/>
              </a:tblGrid>
              <a:tr h="1204687">
                <a:tc>
                  <a:txBody>
                    <a:bodyPr/>
                    <a:lstStyle/>
                    <a:p>
                      <a:pPr marL="457200"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Основное содержание по темам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Характеристика основных видов деятельности (на уровне учебных действий)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5082">
                <a:tc gridSpan="2">
                  <a:txBody>
                    <a:bodyPr/>
                    <a:lstStyle/>
                    <a:p>
                      <a:pPr marL="457200" indent="54038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1. Название темы. (кол-во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957">
                <a:tc>
                  <a:txBody>
                    <a:bodyPr/>
                    <a:lstStyle/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Содержание (перечисление дидактических единиц)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Знать</a:t>
                      </a: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…</a:t>
                      </a:r>
                    </a:p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Владеть…</a:t>
                      </a:r>
                    </a:p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Анализировать…</a:t>
                      </a:r>
                    </a:p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Наблюдать…</a:t>
                      </a:r>
                    </a:p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Сравнивать…</a:t>
                      </a:r>
                    </a:p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Создавать…</a:t>
                      </a:r>
                    </a:p>
                    <a:p>
                      <a:pPr marL="457200" indent="540385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a:t>И т.п.</a:t>
                      </a:r>
                      <a:endParaRPr lang="ru-RU" sz="1400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3286" y="3497253"/>
            <a:ext cx="60292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w Cen MT (Основной текст)"/>
                <a:ea typeface="Calibri" panose="020F0502020204030204" pitchFamily="34" charset="0"/>
                <a:cs typeface="Times New Roman" panose="02020603050405020304" pitchFamily="18" charset="0"/>
              </a:rPr>
              <a:t>В связи с организацией учебного процесса на деятельностной основе тематическое планирование включает в себя не только содержание, но и характеристику видов деятельности учащихся. Рекомендуется оформлять этот раздел в виде таблицы: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w Cen MT (Основной текст)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287" y="136477"/>
            <a:ext cx="11527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В пункт «Тематическое планирование» рекомендуется включить название крупных тем, разделов с указанием часов на изучение и кратким содержанием. Подробное содержание и основные виды деятельности учащихся рекомендовано указывать в календарно-тематическом планировании в отдельной графе. Примерная форма календарно-тематического планирования: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49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240753"/>
              </p:ext>
            </p:extLst>
          </p:nvPr>
        </p:nvGraphicFramePr>
        <p:xfrm>
          <a:off x="0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8048"/>
                <a:gridCol w="1514901"/>
                <a:gridCol w="682388"/>
                <a:gridCol w="217418"/>
                <a:gridCol w="560505"/>
                <a:gridCol w="127894"/>
                <a:gridCol w="590550"/>
                <a:gridCol w="983328"/>
                <a:gridCol w="1571795"/>
                <a:gridCol w="1278949"/>
                <a:gridCol w="1571795"/>
                <a:gridCol w="126363"/>
                <a:gridCol w="1349669"/>
                <a:gridCol w="688399"/>
              </a:tblGrid>
              <a:tr h="305383">
                <a:tc rowSpan="3"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 урока.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часов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rowSpan="3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Факт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rowSpan="3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ЭОР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Планируемые результаты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Домашнее задание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</a:tr>
              <a:tr h="379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предметные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метапредметные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личностные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(обучающиеся научатся)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(обучающиеся получат возможность научиться)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555">
                <a:tc>
                  <a:txBody>
                    <a:bodyPr/>
                    <a:lstStyle/>
                    <a:p>
                      <a:endParaRPr lang="ru-RU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27" marR="643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0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Информация – Компьютер – Информатика.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Техника безопасности и организация рабочего места.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Клавиатурный тренажер в режиме ввода слов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Плакаты «Как мы воспринимаем информацию», «Техника безопасности».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Презентации: «Зрительные иллюзии», «Техника безопасности»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Иметь представление об информации и </a:t>
                      </a:r>
                      <a:r>
                        <a:rPr lang="ru-RU" sz="1600" dirty="0" smtClean="0">
                          <a:effectLst/>
                        </a:rPr>
                        <a:t>информатике. 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соблюдать требования безопасности и гигиены в работе со средствами ИКТ.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Набирать  слова, используя клавиатуру.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Правильно организовывать свое рабочее место при работе с компьютером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способствовать расширению кругозора учащихся, повышению их </a:t>
                      </a:r>
                      <a:r>
                        <a:rPr lang="ru-RU" sz="1600" dirty="0" smtClean="0">
                          <a:effectLst/>
                        </a:rPr>
                        <a:t>интеллекта. </a:t>
                      </a:r>
                      <a:r>
                        <a:rPr lang="ru-RU" sz="1600" dirty="0">
                          <a:effectLst/>
                        </a:rPr>
                        <a:t>Организация компьютерного рабочего стола.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Положительное  отношение к процессу познания,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применять правила сотрудничества;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развивать творческие способности учащихся,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§1.1.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327" marR="643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4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48149"/>
              </p:ext>
            </p:extLst>
          </p:nvPr>
        </p:nvGraphicFramePr>
        <p:xfrm>
          <a:off x="1364775" y="1528549"/>
          <a:ext cx="9635320" cy="3575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991"/>
                <a:gridCol w="1740455"/>
                <a:gridCol w="4251239"/>
                <a:gridCol w="2091635"/>
              </a:tblGrid>
              <a:tr h="2248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 урока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Дата проведения урока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Содержание (тема урока)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Примечание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6788" y="764274"/>
            <a:ext cx="892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По стандарту 2004 г. для КТП достаточно четырёх столбцов.</a:t>
            </a:r>
            <a:endParaRPr lang="ru-RU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62443542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250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8050131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1432389" y="2367092"/>
            <a:ext cx="10363826" cy="14406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Пункт «Описание </a:t>
            </a:r>
            <a:r>
              <a:rPr lang="ru-RU" i="1" dirty="0">
                <a:solidFill>
                  <a:srgbClr val="002060"/>
                </a:solidFill>
              </a:rPr>
              <a:t>учебно-методического и материально-технического обеспечения образовательного </a:t>
            </a:r>
            <a:r>
              <a:rPr lang="ru-RU" i="1" dirty="0" smtClean="0">
                <a:solidFill>
                  <a:srgbClr val="002060"/>
                </a:solidFill>
              </a:rPr>
              <a:t>процесса» рекомендуется  оформлять  в виде таблицы или в свободной форме.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6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8050131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96035" y="1201002"/>
            <a:ext cx="10768083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элемент рабочей программы учителя представляет собой описание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целей-результатов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обучения, выраженных операционально  (через  действия обучающихся) и диагностично.  Перечень целей - результатов должен включать в себя определенный уровень достижений (предметных и общих учебных умений и способов деятельности). Требования к уровню подготовки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прописываются в соответствии с ФГОС ООО и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примерной/авторской 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программой; они не могут быть ниже требований, сформулированных в данных документах. В то же время они должны быть понятными для обучающихся и их родителей. </a:t>
            </a:r>
            <a:endParaRPr lang="ru-RU" sz="24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3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pic>
        <p:nvPicPr>
          <p:cNvPr id="23556" name="Picture 5" descr="Картинка 13 из 90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1989138"/>
            <a:ext cx="3816350" cy="300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i?id=259888678-56-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281" y="327152"/>
            <a:ext cx="14287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9" descr="i?id=457119925-51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5" y="1484314"/>
            <a:ext cx="1428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1" descr="i?id=52073464-36-7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1" y="3789363"/>
            <a:ext cx="12287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3" descr="i?id=303964626-66-7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549275"/>
            <a:ext cx="952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5" descr="i?id=219687800-25-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157788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7" descr="i?id=396164883-00-7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141664"/>
            <a:ext cx="14287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9" descr="i?id=211372777-01-7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5516564"/>
            <a:ext cx="1428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64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7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7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7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</a:t>
            </a:r>
            <a:br>
              <a:rPr lang="ru-RU" sz="7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7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 внимание!!!</a:t>
            </a:r>
            <a:endParaRPr lang="ru-RU" sz="7200" dirty="0"/>
          </a:p>
        </p:txBody>
      </p:sp>
      <p:pic>
        <p:nvPicPr>
          <p:cNvPr id="24579" name="Содержимое 3" descr="8308061_8ff36c78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791" y="2762748"/>
            <a:ext cx="3732418" cy="3424237"/>
          </a:xfrm>
        </p:spPr>
      </p:pic>
    </p:spTree>
    <p:extLst>
      <p:ext uri="{BB962C8B-B14F-4D97-AF65-F5344CB8AC3E}">
        <p14:creationId xmlns:p14="http://schemas.microsoft.com/office/powerpoint/2010/main" val="188393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1" descr="iп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213100"/>
            <a:ext cx="3059113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9" descr="iп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9891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Стандарт </a:t>
            </a:r>
            <a:r>
              <a:rPr lang="en-US" sz="4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II </a:t>
            </a:r>
            <a:r>
              <a:rPr lang="ru-RU" sz="4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поколения </a:t>
            </a:r>
            <a:r>
              <a:rPr lang="ru-RU" sz="40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ru-RU" sz="40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ru-RU" sz="40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– </a:t>
            </a:r>
            <a:r>
              <a:rPr lang="ru-RU" sz="40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это институт для реализации конституции РФ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07224" y="2702257"/>
            <a:ext cx="8984776" cy="4155744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Tx/>
              <a:buNone/>
            </a:pPr>
            <a:endParaRPr lang="ru-RU" altLang="ru-RU" sz="3600" u="sng" dirty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3600" u="sng" dirty="0">
                <a:solidFill>
                  <a:srgbClr val="00B0F0"/>
                </a:solidFill>
                <a:latin typeface="Arial Black" panose="020B0A04020102020204" pitchFamily="34" charset="0"/>
              </a:rPr>
              <a:t>ОСНОВНАЯ </a:t>
            </a:r>
            <a:r>
              <a:rPr lang="ru-RU" altLang="ru-RU" sz="3600" u="sng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ЗАДАЧА:</a:t>
            </a:r>
          </a:p>
          <a:p>
            <a:pPr algn="r" eaLnBrk="1" hangingPunct="1">
              <a:buFontTx/>
              <a:buNone/>
            </a:pPr>
            <a:r>
              <a:rPr lang="ru-RU" altLang="ru-RU" sz="3600" dirty="0" smtClean="0">
                <a:solidFill>
                  <a:srgbClr val="0066FF"/>
                </a:solidFill>
                <a:latin typeface="Arial Black" panose="020B0A04020102020204" pitchFamily="34" charset="0"/>
              </a:rPr>
              <a:t>создание </a:t>
            </a:r>
          </a:p>
          <a:p>
            <a:pPr algn="r" eaLnBrk="1" hangingPunct="1">
              <a:buFontTx/>
              <a:buNone/>
            </a:pPr>
            <a:r>
              <a:rPr lang="ru-RU" altLang="ru-RU" sz="3600" dirty="0" smtClean="0">
                <a:solidFill>
                  <a:srgbClr val="0066FF"/>
                </a:solidFill>
                <a:latin typeface="Arial Black" panose="020B0A04020102020204" pitchFamily="34" charset="0"/>
              </a:rPr>
              <a:t>социально </a:t>
            </a:r>
            <a:r>
              <a:rPr lang="ru-RU" altLang="ru-RU" sz="3600" dirty="0">
                <a:solidFill>
                  <a:srgbClr val="0066FF"/>
                </a:solidFill>
                <a:latin typeface="Arial Black" panose="020B0A04020102020204" pitchFamily="34" charset="0"/>
              </a:rPr>
              <a:t>- педагогической среды </a:t>
            </a:r>
            <a:endParaRPr lang="ru-RU" altLang="ru-RU" sz="3600" dirty="0" smtClean="0">
              <a:solidFill>
                <a:srgbClr val="0066FF"/>
              </a:solidFill>
              <a:latin typeface="Arial Black" panose="020B0A04020102020204" pitchFamily="34" charset="0"/>
            </a:endParaRPr>
          </a:p>
          <a:p>
            <a:pPr algn="r" eaLnBrk="1" hangingPunct="1">
              <a:buFontTx/>
              <a:buNone/>
            </a:pPr>
            <a:r>
              <a:rPr lang="ru-RU" altLang="ru-RU" sz="3600" dirty="0" smtClean="0">
                <a:solidFill>
                  <a:srgbClr val="0066FF"/>
                </a:solidFill>
                <a:latin typeface="Arial Black" panose="020B0A04020102020204" pitchFamily="34" charset="0"/>
              </a:rPr>
              <a:t>для </a:t>
            </a:r>
            <a:r>
              <a:rPr lang="ru-RU" altLang="ru-RU" sz="3600" dirty="0">
                <a:solidFill>
                  <a:srgbClr val="0066FF"/>
                </a:solidFill>
                <a:latin typeface="Arial Black" panose="020B0A04020102020204" pitchFamily="34" charset="0"/>
              </a:rPr>
              <a:t>формирования </a:t>
            </a:r>
            <a:endParaRPr lang="ru-RU" altLang="ru-RU" sz="3600" dirty="0" smtClean="0">
              <a:solidFill>
                <a:srgbClr val="0066FF"/>
              </a:solidFill>
              <a:latin typeface="Arial Black" panose="020B0A04020102020204" pitchFamily="34" charset="0"/>
            </a:endParaRPr>
          </a:p>
          <a:p>
            <a:pPr algn="r" eaLnBrk="1" hangingPunct="1">
              <a:buFontTx/>
              <a:buNone/>
            </a:pPr>
            <a:r>
              <a:rPr lang="ru-RU" altLang="ru-RU" sz="3600" dirty="0" smtClean="0">
                <a:solidFill>
                  <a:srgbClr val="0066FF"/>
                </a:solidFill>
                <a:latin typeface="Arial Black" panose="020B0A04020102020204" pitchFamily="34" charset="0"/>
              </a:rPr>
              <a:t>человеческого </a:t>
            </a:r>
            <a:r>
              <a:rPr lang="ru-RU" altLang="ru-RU" sz="3600" dirty="0">
                <a:solidFill>
                  <a:srgbClr val="0066FF"/>
                </a:solidFill>
                <a:latin typeface="Arial Black" panose="020B0A04020102020204" pitchFamily="34" charset="0"/>
              </a:rPr>
              <a:t>потенциала России</a:t>
            </a:r>
          </a:p>
        </p:txBody>
      </p:sp>
      <p:pic>
        <p:nvPicPr>
          <p:cNvPr id="10246" name="Рисунок 8" descr="iы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" y="3213099"/>
            <a:ext cx="3059113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39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Содержимое 3" descr="123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32174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i="1" dirty="0">
                <a:solidFill>
                  <a:srgbClr val="FF0000"/>
                </a:solidFill>
                <a:latin typeface="Arial Black" panose="020B0A04020102020204" pitchFamily="34" charset="0"/>
              </a:rPr>
              <a:t>Отличительные </a:t>
            </a:r>
            <a:br>
              <a:rPr lang="ru-RU" altLang="ru-RU" sz="4000" i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altLang="ru-RU" sz="4000" i="1" dirty="0">
                <a:solidFill>
                  <a:srgbClr val="FF0000"/>
                </a:solidFill>
                <a:latin typeface="Arial Black" panose="020B0A04020102020204" pitchFamily="34" charset="0"/>
              </a:rPr>
              <a:t>особенности ФГОС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66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0066FF"/>
                </a:solidFill>
              </a:rPr>
              <a:t>Изменения </a:t>
            </a:r>
            <a:r>
              <a:rPr lang="ru-RU" altLang="ru-RU" b="1" dirty="0" smtClean="0">
                <a:solidFill>
                  <a:srgbClr val="0066FF"/>
                </a:solidFill>
              </a:rPr>
              <a:t>в требованиях к результатам</a:t>
            </a:r>
          </a:p>
          <a:p>
            <a:pPr eaLnBrk="1" hangingPunct="1">
              <a:buFontTx/>
              <a:buNone/>
            </a:pPr>
            <a:r>
              <a:rPr lang="ru-RU" altLang="ru-RU" sz="2400" b="1" u="sng" dirty="0" smtClean="0">
                <a:solidFill>
                  <a:srgbClr val="6600CC"/>
                </a:solidFill>
              </a:rPr>
              <a:t>Стандарт </a:t>
            </a:r>
            <a:r>
              <a:rPr lang="ru-RU" altLang="ru-RU" sz="2400" b="1" u="sng" dirty="0">
                <a:solidFill>
                  <a:srgbClr val="6600CC"/>
                </a:solidFill>
              </a:rPr>
              <a:t>2004г.</a:t>
            </a:r>
            <a:r>
              <a:rPr lang="ru-RU" altLang="ru-RU" sz="2400" b="1" dirty="0">
                <a:solidFill>
                  <a:srgbClr val="6600CC"/>
                </a:solidFill>
              </a:rPr>
              <a:t>                          </a:t>
            </a:r>
            <a:r>
              <a:rPr lang="ru-RU" altLang="ru-RU" sz="2400" b="1" u="sng" dirty="0">
                <a:solidFill>
                  <a:srgbClr val="6600CC"/>
                </a:solidFill>
              </a:rPr>
              <a:t>Стандарт  </a:t>
            </a:r>
            <a:r>
              <a:rPr lang="en-US" altLang="ru-RU" sz="2400" b="1" u="sng" dirty="0">
                <a:solidFill>
                  <a:srgbClr val="6600CC"/>
                </a:solidFill>
              </a:rPr>
              <a:t>II </a:t>
            </a:r>
            <a:r>
              <a:rPr lang="ru-RU" altLang="ru-RU" sz="2400" b="1" u="sng" dirty="0">
                <a:solidFill>
                  <a:srgbClr val="6600CC"/>
                </a:solidFill>
              </a:rPr>
              <a:t>  поколения 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6600CC"/>
                </a:solidFill>
              </a:rPr>
              <a:t> знать                                             </a:t>
            </a:r>
            <a:r>
              <a:rPr lang="ru-RU" altLang="ru-RU" sz="2400" b="1" dirty="0">
                <a:solidFill>
                  <a:srgbClr val="6600CC"/>
                </a:solidFill>
              </a:rPr>
              <a:t>личностные</a:t>
            </a:r>
          </a:p>
          <a:p>
            <a:pPr eaLnBrk="1" hangingPunct="1">
              <a:buFontTx/>
              <a:buNone/>
            </a:pPr>
            <a:r>
              <a:rPr lang="ru-RU" altLang="ru-RU" sz="2400" b="1" dirty="0">
                <a:solidFill>
                  <a:srgbClr val="6600CC"/>
                </a:solidFill>
              </a:rPr>
              <a:t> уметь                    </a:t>
            </a:r>
            <a:r>
              <a:rPr lang="ru-RU" altLang="ru-RU" sz="2400" b="1" dirty="0">
                <a:solidFill>
                  <a:srgbClr val="FF3300"/>
                </a:solidFill>
              </a:rPr>
              <a:t> ЗУН                </a:t>
            </a:r>
            <a:r>
              <a:rPr lang="ru-RU" altLang="ru-RU" sz="2400" b="1" dirty="0">
                <a:solidFill>
                  <a:srgbClr val="6600CC"/>
                </a:solidFill>
              </a:rPr>
              <a:t>метапредметные         </a:t>
            </a:r>
            <a:r>
              <a:rPr lang="ru-RU" altLang="ru-RU" sz="2400" b="1" dirty="0">
                <a:solidFill>
                  <a:srgbClr val="FF3300"/>
                </a:solidFill>
              </a:rPr>
              <a:t> УУД</a:t>
            </a:r>
          </a:p>
          <a:p>
            <a:pPr eaLnBrk="1" hangingPunct="1">
              <a:buFontTx/>
              <a:buNone/>
            </a:pPr>
            <a:r>
              <a:rPr lang="ru-RU" altLang="ru-RU" sz="2400" b="1" dirty="0">
                <a:solidFill>
                  <a:srgbClr val="6600CC"/>
                </a:solidFill>
              </a:rPr>
              <a:t> использовать                              предметные</a:t>
            </a:r>
          </a:p>
          <a:p>
            <a:pPr eaLnBrk="1" hangingPunct="1">
              <a:buFontTx/>
              <a:buNone/>
            </a:pPr>
            <a:r>
              <a:rPr lang="ru-RU" altLang="ru-RU" sz="2400" dirty="0"/>
              <a:t>   </a:t>
            </a:r>
            <a:endParaRPr lang="ru-RU" altLang="ru-RU" sz="2400" b="1" dirty="0">
              <a:solidFill>
                <a:srgbClr val="FF3300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9024654" y="3323017"/>
            <a:ext cx="360362" cy="1439862"/>
          </a:xfrm>
          <a:prstGeom prst="rightBrace">
            <a:avLst>
              <a:gd name="adj1" fmla="val 8333"/>
              <a:gd name="adj2" fmla="val 51873"/>
            </a:avLst>
          </a:prstGeom>
          <a:noFill/>
          <a:ln w="12700">
            <a:solidFill>
              <a:srgbClr val="FF33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3819834" y="3323017"/>
            <a:ext cx="358775" cy="1441450"/>
          </a:xfrm>
          <a:prstGeom prst="rightBrace">
            <a:avLst>
              <a:gd name="adj1" fmla="val 8333"/>
              <a:gd name="adj2" fmla="val 51873"/>
            </a:avLst>
          </a:prstGeom>
          <a:noFill/>
          <a:ln w="12700">
            <a:solidFill>
              <a:srgbClr val="FF33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5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/>
          </p:nvPr>
        </p:nvGraphicFramePr>
        <p:xfrm>
          <a:off x="1774825" y="188914"/>
          <a:ext cx="8713788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45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45911" y="1364776"/>
            <a:ext cx="11081982" cy="5281684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Структура рабочих программ определена в пункте 19.5 «Программы отдельных учебных предметов, курсов» Стандарта.</a:t>
            </a:r>
          </a:p>
          <a:p>
            <a:pPr>
              <a:buNone/>
            </a:pPr>
            <a:r>
              <a:rPr lang="ru-RU" dirty="0" smtClean="0"/>
              <a:t>Программы отдельных учебных предметов, курсов (рабочие программы) должны содержать: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пояснительную записку, в которой конкретизируются общие цели </a:t>
            </a:r>
            <a:r>
              <a:rPr lang="ru-RU" dirty="0" smtClean="0">
                <a:hlinkClick r:id="rId2" action="ppaction://hlinksldjump"/>
              </a:rPr>
              <a:t>Основного</a:t>
            </a:r>
            <a:r>
              <a:rPr lang="ru-RU" dirty="0" smtClean="0">
                <a:hlinkClick r:id="rId2" action="ppaction://hlinksldjump"/>
              </a:rPr>
              <a:t> общего образования с учетом специфики учебного предмета, курса;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3" action="ppaction://hlinksldjump"/>
              </a:rPr>
              <a:t>общую характеристику учебного предмета, курса;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4" action="ppaction://hlinksldjump"/>
              </a:rPr>
              <a:t>описание </a:t>
            </a:r>
            <a:r>
              <a:rPr lang="ru-RU" dirty="0" smtClean="0">
                <a:hlinkClick r:id="rId4" action="ppaction://hlinksldjump"/>
              </a:rPr>
              <a:t>места учебного предмета, курса в учебном плане;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5" action="ppaction://hlinksldjump"/>
              </a:rPr>
              <a:t>личностные</a:t>
            </a:r>
            <a:r>
              <a:rPr lang="ru-RU" dirty="0" smtClean="0">
                <a:hlinkClick r:id="rId5" action="ppaction://hlinksldjump"/>
              </a:rPr>
              <a:t>, метапредметные и предметные результаты освоения конкретного учебного предмета, курса;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6" action="ppaction://hlinksldjump"/>
              </a:rPr>
              <a:t>содержание учебного предмета, курса;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7" action="ppaction://hlinksldjump"/>
              </a:rPr>
              <a:t>тематическое планирование с определением основных видов учебной </a:t>
            </a:r>
            <a:r>
              <a:rPr lang="ru-RU" dirty="0" smtClean="0">
                <a:hlinkClick r:id="rId7" action="ppaction://hlinksldjump"/>
              </a:rPr>
              <a:t>деятельности;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8" action="ppaction://hlinksldjump"/>
              </a:rPr>
              <a:t>Описание учебно-методического и </a:t>
            </a:r>
            <a:r>
              <a:rPr lang="ru-RU" dirty="0" smtClean="0">
                <a:hlinkClick r:id="rId8" action="ppaction://hlinksldjump"/>
              </a:rPr>
              <a:t>материально-технического обеспечения образовательного </a:t>
            </a:r>
            <a:r>
              <a:rPr lang="ru-RU" dirty="0" smtClean="0">
                <a:hlinkClick r:id="rId8" action="ppaction://hlinksldjump"/>
              </a:rPr>
              <a:t>процесса;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hlinkClick r:id="rId9" action="ppaction://hlinksldjump"/>
              </a:rPr>
              <a:t>Планируемые результаты учебного предмета, курса.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1003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Структура рабочей программы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9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50194370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17693"/>
            <a:ext cx="119963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пояснительной записке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 программе должны быть отражены:</a:t>
            </a: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место учебного предмета в решении общих целей и задач на конкретной ступени общего образования;</a:t>
            </a: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цели и задачи изучения учебного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</a:t>
            </a:r>
          </a:p>
          <a:p>
            <a:pPr algn="just">
              <a:spcAft>
                <a:spcPts val="0"/>
              </a:spcAft>
            </a:pP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характеристика сформированных личностных, метапредметных и предметных результатов освоения образовательной программы, которыми должны овладеть обучающиеся на начало года;</a:t>
            </a: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личностные, метапредметные и предметные результаты освоения образовательной программы, которыми должны овладеть обучающиеся в течение учебного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года;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сведения о примерной учебной программе, на основе которой разработана рабочая программа, или сведения об авторской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программе;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особенности организации учебного процесса по предмету в ОУ (указать количество годовых и недельных часов, а также уровень обучения – базовый, углубленный, профильный); </a:t>
            </a: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УМК, на основе которого ведется преподавание предмета в данном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классе;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предпочтительные формы контроля;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педагогические технологии, средства обучения, используемые учителем для достижения требуемых результатов обучения.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0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0627" y="238795"/>
            <a:ext cx="10399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2.  общую </a:t>
            </a:r>
            <a:r>
              <a:rPr lang="ru-RU" sz="2800" i="1" dirty="0">
                <a:solidFill>
                  <a:srgbClr val="002060"/>
                </a:solidFill>
              </a:rPr>
              <a:t>характеристику учебного предмета, курса</a:t>
            </a:r>
            <a:r>
              <a:rPr lang="ru-RU" sz="2800" i="1" dirty="0" smtClean="0">
                <a:solidFill>
                  <a:srgbClr val="002060"/>
                </a:solidFill>
              </a:rPr>
              <a:t>;</a:t>
            </a:r>
            <a:endParaRPr lang="ru-RU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8050131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04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176" y="184205"/>
            <a:ext cx="1143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3.  описание </a:t>
            </a:r>
            <a:r>
              <a:rPr lang="ru-RU" sz="2800" i="1" dirty="0">
                <a:solidFill>
                  <a:srgbClr val="002060"/>
                </a:solidFill>
              </a:rPr>
              <a:t>места учебного предмета, курса в учебном плане</a:t>
            </a:r>
            <a:r>
              <a:rPr lang="ru-RU" sz="2800" i="1" dirty="0" smtClean="0">
                <a:solidFill>
                  <a:srgbClr val="002060"/>
                </a:solidFill>
              </a:rPr>
              <a:t>;</a:t>
            </a:r>
            <a:endParaRPr lang="ru-RU" sz="2800" i="1" dirty="0">
              <a:solidFill>
                <a:srgbClr val="00206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08050131"/>
              </p:ext>
            </p:extLst>
          </p:nvPr>
        </p:nvGraphicFramePr>
        <p:xfrm>
          <a:off x="10451269" y="5524824"/>
          <a:ext cx="1367691" cy="1227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76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389</TotalTime>
  <Words>846</Words>
  <Application>Microsoft Office PowerPoint</Application>
  <PresentationFormat>Широкоэкранный</PresentationFormat>
  <Paragraphs>169</Paragraphs>
  <Slides>18</Slides>
  <Notes>0</Notes>
  <HiddenSlides>10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Calibri</vt:lpstr>
      <vt:lpstr>Cambria Math</vt:lpstr>
      <vt:lpstr>Times New Roman</vt:lpstr>
      <vt:lpstr>Tw Cen MT</vt:lpstr>
      <vt:lpstr>Tw Cen MT (Основной текст)</vt:lpstr>
      <vt:lpstr>Капля</vt:lpstr>
      <vt:lpstr>ФГОС ориентирован на   </vt:lpstr>
      <vt:lpstr>Стандарт II поколения  – это институт для реализации конституции РФ</vt:lpstr>
      <vt:lpstr>Презентация PowerPoint</vt:lpstr>
      <vt:lpstr>Отличительные  особенности ФГОС</vt:lpstr>
      <vt:lpstr>Презентация PowerPoint</vt:lpstr>
      <vt:lpstr>Структура рабочей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 за внимание!!!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ориентирован на   </dc:title>
  <dc:creator>User</dc:creator>
  <cp:lastModifiedBy>User</cp:lastModifiedBy>
  <cp:revision>40</cp:revision>
  <dcterms:created xsi:type="dcterms:W3CDTF">2015-03-24T19:07:57Z</dcterms:created>
  <dcterms:modified xsi:type="dcterms:W3CDTF">2015-03-25T19:55:46Z</dcterms:modified>
</cp:coreProperties>
</file>