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63" r:id="rId18"/>
    <p:sldId id="264" r:id="rId19"/>
    <p:sldId id="27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929E-482E-4CF6-8396-8E4FD3152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2B82-569D-4CB4-86E7-3602B112E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1A00C5-518F-4D07-BD6B-0ED8E069C8C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2EE38B-CC3F-4CE9-AEDC-49C81AE1E4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619250" y="2060575"/>
            <a:ext cx="56896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ПОЖАРНАЯ</a:t>
            </a:r>
          </a:p>
          <a:p>
            <a:pPr algn="ctr"/>
            <a:r>
              <a:rPr lang="ru-RU" sz="3600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БЕЗОПАСНОСТЬ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47813" y="6216650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33CC"/>
                </a:solidFill>
              </a:rPr>
              <a:t>Правила пожарной безопасности:</a:t>
            </a:r>
            <a:endParaRPr lang="ru-RU" sz="3200" b="1" dirty="0" smtClean="0">
              <a:solidFill>
                <a:srgbClr val="FF33CC"/>
              </a:solidFill>
            </a:endParaRPr>
          </a:p>
          <a:p>
            <a:pPr lvl="0"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</a:rPr>
              <a:t>Не играйте со спичками, следите, чтобы с ними не играли ваши товарищи;</a:t>
            </a:r>
          </a:p>
          <a:p>
            <a:pPr lvl="0"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</a:rPr>
              <a:t>Не устраивайте игр с огнем вблизи строений, в сараях, на чердаках и в подвалах домов;</a:t>
            </a:r>
          </a:p>
          <a:p>
            <a:pPr lvl="0"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</a:rPr>
              <a:t>Соблюдайте меры пожарной безопасности при пользовании пиротехническими изделиями;</a:t>
            </a:r>
          </a:p>
          <a:p>
            <a:pPr lvl="0"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</a:rPr>
              <a:t>Не нагревайте на огне незнакомые предметы, упаковки из-под порошков и красок, особенно аэрозольные баллоны;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 lvl="0"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</a:rPr>
              <a:t>Не оставляйте без присмотра включенные  электронагревательные приборы;</a:t>
            </a:r>
          </a:p>
          <a:p>
            <a:pPr lvl="0"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</a:rPr>
              <a:t>Не оставляйте без присмотра  включенный телевизор; при любом нарушении его работы немедленно отключите его от сети, вынув вилку из розетки;</a:t>
            </a:r>
          </a:p>
          <a:p>
            <a:pPr lvl="0"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</a:rPr>
              <a:t>Не поджигайте тополиный пух и сухую траву;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</a:rPr>
              <a:t>Соблюдайте меры предосторожности при пользовании газовой плитой; ею лучше пользоваться, когда дома есть взрослые.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5C2E86D8E755-1[1].jpg"/>
          <p:cNvPicPr>
            <a:picLocks noGrp="1"/>
          </p:cNvPicPr>
          <p:nvPr>
            <p:ph idx="1"/>
          </p:nvPr>
        </p:nvPicPr>
        <p:blipFill>
          <a:blip r:embed="rId2"/>
          <a:srcRect l="1283" t="30952" r="2833" b="1134"/>
          <a:stretch>
            <a:fillRect/>
          </a:stretch>
        </p:blipFill>
        <p:spPr bwMode="auto">
          <a:xfrm>
            <a:off x="1807541" y="785813"/>
            <a:ext cx="5528918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priboryi[1].jpg"/>
          <p:cNvPicPr>
            <a:picLocks noGrp="1"/>
          </p:cNvPicPr>
          <p:nvPr>
            <p:ph idx="1"/>
          </p:nvPr>
        </p:nvPicPr>
        <p:blipFill>
          <a:blip r:embed="rId2"/>
          <a:srcRect t="17675" b="28185"/>
          <a:stretch>
            <a:fillRect/>
          </a:stretch>
        </p:blipFill>
        <p:spPr bwMode="auto">
          <a:xfrm>
            <a:off x="642910" y="714356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080" b="20142"/>
          <a:stretch>
            <a:fillRect/>
          </a:stretch>
        </p:blipFill>
        <p:spPr bwMode="auto">
          <a:xfrm>
            <a:off x="1000100" y="714356"/>
            <a:ext cx="71438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117" b="34407"/>
          <a:stretch>
            <a:fillRect/>
          </a:stretch>
        </p:blipFill>
        <p:spPr bwMode="auto">
          <a:xfrm>
            <a:off x="571472" y="866915"/>
            <a:ext cx="7786742" cy="541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52" t="26132" r="3992" b="2003"/>
          <a:stretch>
            <a:fillRect/>
          </a:stretch>
        </p:blipFill>
        <p:spPr bwMode="auto">
          <a:xfrm>
            <a:off x="928662" y="714356"/>
            <a:ext cx="707236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спички"/>
          <p:cNvPicPr>
            <a:picLocks noChangeAspect="1" noChangeArrowheads="1"/>
          </p:cNvPicPr>
          <p:nvPr/>
        </p:nvPicPr>
        <p:blipFill>
          <a:blip r:embed="rId2">
            <a:lum bright="-42000" contrast="60000"/>
          </a:blip>
          <a:srcRect t="13789" r="598" b="3445"/>
          <a:stretch>
            <a:fillRect/>
          </a:stretch>
        </p:blipFill>
        <p:spPr bwMode="auto">
          <a:xfrm>
            <a:off x="928662" y="785794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ПОЖАРНАЯ ОХРАНА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2844" y="1785926"/>
            <a:ext cx="3343292" cy="1143008"/>
          </a:xfrm>
          <a:prstGeom prst="round2Diag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ГОСУДАРСТВЕННАЯ ПРОТИВОПОЖАРНАЯ СЛУЖБА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643174" y="121442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43174" y="3143248"/>
            <a:ext cx="3343292" cy="1143008"/>
          </a:xfrm>
          <a:prstGeom prst="round2Diag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ДОБРОВОЛЬНАЯ ПОЖАРНАЯ ОХРАНА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214942" y="1785926"/>
            <a:ext cx="3343292" cy="1143008"/>
          </a:xfrm>
          <a:prstGeom prst="round2Diag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ВЕДОМСТВЕННАЯ ПОЖАРНАЯ ОХРАНА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072066" y="1214422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356760" y="2143116"/>
            <a:ext cx="185818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500570"/>
            <a:ext cx="2571758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572008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01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– вызов пожарной охраны по стационарному телефону</a:t>
            </a:r>
          </a:p>
          <a:p>
            <a:pPr>
              <a:buNone/>
            </a:pPr>
            <a:endParaRPr 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112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– вызов пожарной охраны по мобильному телефону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вызов 01"/>
          <p:cNvPicPr/>
          <p:nvPr/>
        </p:nvPicPr>
        <p:blipFill>
          <a:blip r:embed="rId2">
            <a:lum bright="-54000" contrast="72000"/>
          </a:blip>
          <a:srcRect/>
          <a:stretch>
            <a:fillRect/>
          </a:stretch>
        </p:blipFill>
        <p:spPr bwMode="auto">
          <a:xfrm>
            <a:off x="2285985" y="1928802"/>
            <a:ext cx="4786346" cy="263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/>
              <a:t>ЛУЖА</a:t>
            </a:r>
          </a:p>
          <a:p>
            <a:pPr algn="ctr">
              <a:buNone/>
            </a:pPr>
            <a:r>
              <a:rPr lang="ru-RU" sz="4400" b="1" i="1" dirty="0" smtClean="0"/>
              <a:t>ЧАЙНИК</a:t>
            </a:r>
          </a:p>
          <a:p>
            <a:pPr algn="ctr">
              <a:buNone/>
            </a:pPr>
            <a:r>
              <a:rPr lang="ru-RU" sz="4400" b="1" i="1" dirty="0" smtClean="0"/>
              <a:t>ПОЖАР</a:t>
            </a:r>
          </a:p>
          <a:p>
            <a:pPr algn="ctr">
              <a:buNone/>
            </a:pPr>
            <a:r>
              <a:rPr lang="ru-RU" sz="4400" b="1" i="1" dirty="0" smtClean="0"/>
              <a:t>КРАН</a:t>
            </a:r>
          </a:p>
          <a:p>
            <a:pPr algn="ctr">
              <a:buNone/>
            </a:pPr>
            <a:r>
              <a:rPr lang="ru-RU" sz="4400" b="1" i="1" dirty="0" smtClean="0"/>
              <a:t>РЕМОНТ</a:t>
            </a:r>
          </a:p>
          <a:p>
            <a:pPr algn="ctr">
              <a:buNone/>
            </a:pPr>
            <a:r>
              <a:rPr lang="ru-RU" sz="4400" b="1" i="1" dirty="0" smtClean="0"/>
              <a:t>ТАЗ</a:t>
            </a:r>
          </a:p>
          <a:p>
            <a:pPr algn="ctr">
              <a:buNone/>
            </a:pP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772400" cy="10810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Проверь себя.</a:t>
            </a:r>
          </a:p>
        </p:txBody>
      </p:sp>
      <p:pic>
        <p:nvPicPr>
          <p:cNvPr id="31747" name="Picture 6" descr="day-worker-fire-prot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420938"/>
            <a:ext cx="460851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571480"/>
            <a:ext cx="7851648" cy="18288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Придя домой вечером, вы почувствовали запах газа. Ваши действия?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786058"/>
            <a:ext cx="7854696" cy="2195078"/>
          </a:xfrm>
        </p:spPr>
        <p:txBody>
          <a:bodyPr>
            <a:normAutofit fontScale="92500"/>
          </a:bodyPr>
          <a:lstStyle/>
          <a:p>
            <a:pPr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1. Включите свет, позвоните по телефону «04».</a:t>
            </a:r>
          </a:p>
          <a:p>
            <a:pPr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2. Сообщите соседям, и от них позвоните в газовую службу.</a:t>
            </a:r>
          </a:p>
          <a:p>
            <a:pPr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3. Откроете окна и двери, перекроете газ. Если запах не устранится, позвоните от соседей по телефону «04».</a:t>
            </a: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57166"/>
            <a:ext cx="7851648" cy="18288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</a:rPr>
              <a:t>При приготовлении пищи загорелся жир на сковороде. Ваши действия?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714620"/>
            <a:ext cx="7854696" cy="2786082"/>
          </a:xfrm>
        </p:spPr>
        <p:txBody>
          <a:bodyPr>
            <a:normAutofit/>
          </a:bodyPr>
          <a:lstStyle/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1. Выключите газ. Сковороду плотно накроете крышкой.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2.Накинете на сковороду влажную ткань.</a:t>
            </a:r>
          </a:p>
          <a:p>
            <a:pPr marL="609600" indent="-609600" eaLnBrk="1" hangingPunct="1"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3. Зальёте сковороду водой.</a:t>
            </a:r>
          </a:p>
          <a:p>
            <a:pPr marL="609600" indent="-609600" eaLnBrk="1" hangingPunct="1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571480"/>
            <a:ext cx="7851648" cy="1285884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4000" dirty="0" smtClean="0">
                <a:solidFill>
                  <a:srgbClr val="FF0000"/>
                </a:solidFill>
              </a:rPr>
              <a:t>Погасло пламя в горелке. Ваши действия.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14554"/>
            <a:ext cx="7854696" cy="3714776"/>
          </a:xfrm>
        </p:spPr>
        <p:txBody>
          <a:bodyPr>
            <a:normAutofit/>
          </a:bodyPr>
          <a:lstStyle/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1. Попытаетесь сразу же вновь зажечь газ.</a:t>
            </a:r>
          </a:p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2. Перекроете газ, а затем попытаетесь вновь зажечь его.</a:t>
            </a:r>
          </a:p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3.  Перекроете газ. Откроете форточку и спустя какое-то время вновь зажжёте газ.</a:t>
            </a:r>
          </a:p>
          <a:p>
            <a:pPr marL="609600" indent="-609600" eaLnBrk="1" hangingPunct="1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dirty="0" smtClean="0">
                <a:solidFill>
                  <a:srgbClr val="FF0000"/>
                </a:solidFill>
              </a:rPr>
              <a:t>Пожар распространяется на мебель и другие предметы, а комната начинает наполняться дымом. Как вы поступите?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57430"/>
            <a:ext cx="7854696" cy="3286148"/>
          </a:xfrm>
        </p:spPr>
        <p:txBody>
          <a:bodyPr>
            <a:normAutofit/>
          </a:bodyPr>
          <a:lstStyle/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1. Как можно быстрее покинете комнату.</a:t>
            </a:r>
          </a:p>
          <a:p>
            <a:pPr marL="609600" indent="-609600" eaLnBrk="1" hangingPunct="1"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2. Попытаетесь потушить пожар.</a:t>
            </a:r>
          </a:p>
          <a:p>
            <a:pPr marL="609600" indent="-609600" eaLnBrk="1" hangingPunct="1"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609600" indent="-609600" algn="l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3. Соберете ценные вещи, украшения и покинете комнату. </a:t>
            </a:r>
          </a:p>
          <a:p>
            <a:pPr marL="609600" indent="-609600" eaLnBrk="1" hangingPunct="1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789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85786" y="571480"/>
            <a:ext cx="7068910" cy="1752600"/>
          </a:xfrm>
        </p:spPr>
        <p:txBody>
          <a:bodyPr>
            <a:normAutofit lnSpcReduction="10000"/>
          </a:bodyPr>
          <a:lstStyle/>
          <a:p>
            <a:pPr algn="l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Правила пожарные без запинки знайте,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Правила пожарные строго соблюдайте!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Утром, вечером и днем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Осторожен будь с огнем! </a:t>
            </a:r>
          </a:p>
        </p:txBody>
      </p:sp>
      <p:pic>
        <p:nvPicPr>
          <p:cNvPr id="37891" name="Picture 7" descr="gy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464425" y="1052513"/>
            <a:ext cx="1679575" cy="4032250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ТЕМА УРОКА: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«ПОЖАРНАЯ БЕЗОПАСНОСТЬ»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7" descr="01_823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5689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Огонь – друг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1470025"/>
          </a:xfrm>
          <a:ln/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Огонь – символ.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316736"/>
            <a:ext cx="7786742" cy="11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0352" y="428604"/>
            <a:ext cx="4970342" cy="585791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FFFF00"/>
                </a:solidFill>
              </a:rPr>
              <a:t>С обнаженными головами люди смотрят на вечный огонь у памятников героям, беззаветно сражавшимся за Родину. Огонь, зажжённый от лучей солнца в далёкой Олимпии, несут в факельной эстафете спортсмены.</a:t>
            </a:r>
          </a:p>
        </p:txBody>
      </p:sp>
      <p:pic>
        <p:nvPicPr>
          <p:cNvPr id="5124" name="Picture 6" descr="fier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39088" y="642938"/>
            <a:ext cx="1204912" cy="2374900"/>
          </a:xfrm>
        </p:spPr>
      </p:pic>
      <p:pic>
        <p:nvPicPr>
          <p:cNvPr id="5125" name="Picture 7" descr="АННА 0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94375" y="4000500"/>
            <a:ext cx="3349625" cy="2511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 algn="ctr" eaLnBrk="1" hangingPunct="1"/>
            <a:r>
              <a:rPr lang="ru-RU" dirty="0" smtClean="0"/>
              <a:t> </a:t>
            </a:r>
            <a:r>
              <a:rPr lang="ru-RU" b="1" dirty="0" smtClean="0">
                <a:solidFill>
                  <a:srgbClr val="990033"/>
                </a:solidFill>
              </a:rPr>
              <a:t>Огонь – враг.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772400" cy="10001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A50021"/>
                </a:solidFill>
              </a:rPr>
              <a:t>Немного истории.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0352" y="1643050"/>
            <a:ext cx="4327400" cy="48577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    </a:t>
            </a:r>
            <a:r>
              <a:rPr lang="ru-RU" sz="2000" dirty="0" smtClean="0">
                <a:solidFill>
                  <a:srgbClr val="7030A0"/>
                </a:solidFill>
              </a:rPr>
              <a:t>В статистических данных, опубликованных в Санкт-Петербурге в 1912 году, подчеркивается, что деревни России почти полностью выгорали каждую четверть века. За полвека, с 1860 по 1910, только в европейской части России было официально зарегистрировано 2 миллиона пожаров, которыми уничтожено свыше 6,5 миллионов крестьянских дворов, чем причинен ущерб на несколько миллиардов рублей золотом.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С 12 по 19 век Москва выгорала частично или полностью около 60 раз. </a:t>
            </a:r>
          </a:p>
        </p:txBody>
      </p:sp>
      <p:pic>
        <p:nvPicPr>
          <p:cNvPr id="32775" name="Picture 7" descr="pozarniki_zal1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22825" y="1630362"/>
            <a:ext cx="3606827" cy="465615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Пожар - неконтролируемый процесс горения, уничтожающий материальные ценности и создающий опасность для жизни людей.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9" descr="u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38100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485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Огонь – друг. </vt:lpstr>
      <vt:lpstr>Огонь – символ. </vt:lpstr>
      <vt:lpstr>Слайд 6</vt:lpstr>
      <vt:lpstr> Огонь – враг.</vt:lpstr>
      <vt:lpstr>Немного истории.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Проверь себя.</vt:lpstr>
      <vt:lpstr>Придя домой вечером, вы почувствовали запах газа. Ваши действия? </vt:lpstr>
      <vt:lpstr>При приготовлении пищи загорелся жир на сковороде. Ваши действия?</vt:lpstr>
      <vt:lpstr>Погасло пламя в горелке. Ваши действия.</vt:lpstr>
      <vt:lpstr>Пожар распространяется на мебель и другие предметы, а комната начинает наполняться дымом. Как вы поступите?</vt:lpstr>
      <vt:lpstr>Слайд 25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Лена</cp:lastModifiedBy>
  <cp:revision>27</cp:revision>
  <dcterms:created xsi:type="dcterms:W3CDTF">2011-11-26T12:01:20Z</dcterms:created>
  <dcterms:modified xsi:type="dcterms:W3CDTF">2014-10-23T20:36:20Z</dcterms:modified>
</cp:coreProperties>
</file>