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6" r:id="rId4"/>
    <p:sldId id="256" r:id="rId5"/>
    <p:sldId id="264" r:id="rId6"/>
    <p:sldId id="265" r:id="rId7"/>
    <p:sldId id="27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018" y="67826"/>
            <a:ext cx="6751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Украшения из пластика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915" y="3370263"/>
            <a:ext cx="424973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Hard\Мои документы\Мамино\Аттестация\Публикации и мастерклассы\Украшение из бутылок\ПУБЛИКАЦИИ\колье 2\DSC_0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04" y="2420888"/>
            <a:ext cx="4523916" cy="27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898823"/>
            <a:ext cx="347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Мастер-класс с фотографиями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304" y="1505342"/>
            <a:ext cx="86351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Автор: Матузка Ольга Анатольевна, учитель технологии МОУ Лицей г.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Истры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79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Hard\Мои документы\Мамино\Аттестация\Публикации и мастерклассы\Украшение из бутылок\ПУБЛИКАЦИИ\колье 2\DSC_0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009" y="1772816"/>
            <a:ext cx="584599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6019" y="153506"/>
            <a:ext cx="6196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Материалы и инструменты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99837"/>
            <a:ext cx="3456384" cy="46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пластиковые бутылки  цветные,</a:t>
            </a:r>
            <a:endParaRPr lang="ru-RU" sz="1600" b="1" dirty="0"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ножницы,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пинцет,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утюг,</a:t>
            </a:r>
            <a:endParaRPr lang="ru-RU" sz="1600" b="1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клей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Момент кристалл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или клеевой пистолет,</a:t>
            </a:r>
            <a:endParaRPr lang="ru-RU" sz="1600" b="1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лак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для ногтей для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окрашивания лепестков</a:t>
            </a:r>
            <a:endParaRPr lang="ru-RU" sz="1600" b="1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бусины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пайетки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,</a:t>
            </a:r>
            <a:endParaRPr lang="ru-RU" sz="1600" b="1" dirty="0" smtClean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атласная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лента шириной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10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мм и длиной 60 см,</a:t>
            </a:r>
            <a:endParaRPr lang="ru-RU" sz="1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79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Hard\Мои документы\Мамино\Аттестация\Публикации и мастерклассы\Украшение из бутылок\ПУБЛИКАЦИИ\колье 2\DSC_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04" y="198884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608" y="395372"/>
            <a:ext cx="7899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Разрезаем пластиковую бутылку, выделяя среднюю ровную часть</a:t>
            </a:r>
            <a:r>
              <a:rPr lang="ru-RU" b="1" dirty="0" smtClean="0"/>
              <a:t>.</a:t>
            </a:r>
          </a:p>
          <a:p>
            <a:r>
              <a:rPr lang="ru-RU" b="1" dirty="0"/>
              <a:t>Нарезаем </a:t>
            </a:r>
            <a:r>
              <a:rPr lang="ru-RU" b="1" dirty="0" smtClean="0"/>
              <a:t>пластик </a:t>
            </a:r>
            <a:r>
              <a:rPr lang="ru-RU" b="1" dirty="0"/>
              <a:t>на произвольные квадратики, из которых вырезаем кружочки.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Чтобы </a:t>
            </a:r>
            <a:r>
              <a:rPr lang="ru-RU" b="1" dirty="0"/>
              <a:t>получить лепестки, сначала надрезаем кружочки на четыре части, не доходя до середины несколько миллиметров, затем делаем их круглыми. </a:t>
            </a:r>
          </a:p>
        </p:txBody>
      </p:sp>
    </p:spTree>
    <p:extLst>
      <p:ext uri="{BB962C8B-B14F-4D97-AF65-F5344CB8AC3E}">
        <p14:creationId xmlns:p14="http://schemas.microsoft.com/office/powerpoint/2010/main" val="333379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50794"/>
            <a:ext cx="7139683" cy="39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Нагреваем утюг до максимальной температуры и с помощью пинцета формуем части цветочка. Серединку цветочка лучше </a:t>
            </a:r>
            <a:r>
              <a:rPr lang="ru-RU" b="1" dirty="0" smtClean="0"/>
              <a:t>прижимать </a:t>
            </a:r>
            <a:r>
              <a:rPr lang="ru-RU" b="1" dirty="0"/>
              <a:t>к подошве утюга пинцетом. </a:t>
            </a:r>
            <a:r>
              <a:rPr lang="ru-RU" b="1" dirty="0" smtClean="0"/>
              <a:t>На каждый слой уходит </a:t>
            </a:r>
            <a:r>
              <a:rPr lang="ru-RU" b="1" smtClean="0"/>
              <a:t>несколько секунд.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922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295239" cy="43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Таких частей можно сделать разных размеров, чтобы соединить их несколько друг на друга. </a:t>
            </a:r>
          </a:p>
        </p:txBody>
      </p:sp>
    </p:spTree>
    <p:extLst>
      <p:ext uri="{BB962C8B-B14F-4D97-AF65-F5344CB8AC3E}">
        <p14:creationId xmlns:p14="http://schemas.microsoft.com/office/powerpoint/2010/main" val="333379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Hard\Мои документы\Мамино\Аттестация\Публикации и мастерклассы\Украшение из бутылок\ПУБЛИКАЦИИ\колье 2\DSC_0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53" y="1556792"/>
            <a:ext cx="7740352" cy="43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34154"/>
            <a:ext cx="796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 зеленого пластика нарезаем листочки и формуем аналогичным способом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379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Hard\Мои документы\Мамино\Аттестация\Публикации и мастерклассы\Украшение из бутылок\ПУБЛИКАЦИИ\колье 1\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72181"/>
            <a:ext cx="2927611" cy="42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Hard\Мои документы\Мамино\Аттестация\Публикации и мастерклассы\Украшение из бутылок\ПУБЛИКАЦИИ\колье 1\17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80447"/>
            <a:ext cx="4371040" cy="36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410" y="0"/>
            <a:ext cx="8677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Придерживая пинцетом за край лепесточки, красим </a:t>
            </a:r>
            <a:r>
              <a:rPr lang="ru-RU" b="1" dirty="0" smtClean="0"/>
              <a:t>верхние лепестки розовым </a:t>
            </a:r>
            <a:r>
              <a:rPr lang="ru-RU" b="1" dirty="0"/>
              <a:t>лаком для ногтей. Такой лак сохнет очень быстро, не приходится долго ждать высыхания.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480" y="129547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Далее </a:t>
            </a:r>
            <a:r>
              <a:rPr lang="ru-RU" b="1" dirty="0"/>
              <a:t>собираем каждый цветок из </a:t>
            </a:r>
            <a:r>
              <a:rPr lang="ru-RU" b="1" dirty="0" smtClean="0"/>
              <a:t>нескольких частей </a:t>
            </a:r>
            <a:r>
              <a:rPr lang="ru-RU" b="1" dirty="0"/>
              <a:t>с помощью </a:t>
            </a:r>
            <a:r>
              <a:rPr lang="ru-RU" b="1" dirty="0" smtClean="0"/>
              <a:t>клея Момент. </a:t>
            </a:r>
            <a:r>
              <a:rPr lang="ru-RU" b="1" dirty="0"/>
              <a:t>В серединку крепим </a:t>
            </a:r>
            <a:r>
              <a:rPr lang="ru-RU" b="1" dirty="0" smtClean="0"/>
              <a:t>бусинку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270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Hard\Мои документы\Мамино\Аттестация\Публикации и мастерклассы\Украшение из бутылок\ПУБЛИКАЦИИ\колье 2\DSC_0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19" y="1628800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19" y="283060"/>
            <a:ext cx="777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атласную ленточку наклеиваем зеленые листочки, а на них заготовленные цветочки, и украшение готово.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9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rd\Мои документы\Мамино\Красивые картинки\c41FAqe8Q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9" y="-99392"/>
            <a:ext cx="9164587" cy="73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2945" y="1484784"/>
            <a:ext cx="75575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Творческих успехов!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790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220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Мартин</dc:creator>
  <cp:lastModifiedBy>Мартин</cp:lastModifiedBy>
  <cp:revision>7</cp:revision>
  <dcterms:created xsi:type="dcterms:W3CDTF">2015-10-04T11:51:06Z</dcterms:created>
  <dcterms:modified xsi:type="dcterms:W3CDTF">2015-10-04T18:07:27Z</dcterms:modified>
</cp:coreProperties>
</file>