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745689-7B8D-4286-9BA2-9316B02D0F4B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A377B-CDE3-4C3C-94A2-841EB5CC16C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745689-7B8D-4286-9BA2-9316B02D0F4B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A377B-CDE3-4C3C-94A2-841EB5CC16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745689-7B8D-4286-9BA2-9316B02D0F4B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A377B-CDE3-4C3C-94A2-841EB5CC16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745689-7B8D-4286-9BA2-9316B02D0F4B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A377B-CDE3-4C3C-94A2-841EB5CC16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745689-7B8D-4286-9BA2-9316B02D0F4B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A377B-CDE3-4C3C-94A2-841EB5CC16C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745689-7B8D-4286-9BA2-9316B02D0F4B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A377B-CDE3-4C3C-94A2-841EB5CC16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745689-7B8D-4286-9BA2-9316B02D0F4B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A377B-CDE3-4C3C-94A2-841EB5CC16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745689-7B8D-4286-9BA2-9316B02D0F4B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A377B-CDE3-4C3C-94A2-841EB5CC16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745689-7B8D-4286-9BA2-9316B02D0F4B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A377B-CDE3-4C3C-94A2-841EB5CC16C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745689-7B8D-4286-9BA2-9316B02D0F4B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A377B-CDE3-4C3C-94A2-841EB5CC16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745689-7B8D-4286-9BA2-9316B02D0F4B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A377B-CDE3-4C3C-94A2-841EB5CC16C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F745689-7B8D-4286-9BA2-9316B02D0F4B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F3A377B-CDE3-4C3C-94A2-841EB5CC16C9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142852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БИОЛОГИЧЕСКОЕ  И СОЦИАЛЬНОЕ В ЧЕЛОВЕКЕ</a:t>
            </a:r>
            <a:endParaRPr lang="ru-RU" sz="3200" b="1" i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852" y="3786190"/>
            <a:ext cx="7500990" cy="26776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ЧЕЛОВЕК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b="1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БИО</a:t>
            </a:r>
            <a:r>
              <a:rPr lang="ru-RU" sz="24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СОЦИАЛЬНОЕ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СУЩЕСТВО, ОБЛАДАЮЩЕЕ ПРИОБРЕТЕННЫМ ДАРОМ РЕЧИ, МЫШЛЕНИЯ, ТВОРЧЕСТВОМ, ФАНТАЗИЕЙ, СТРЕМЛЕНИЕМ К СВОБОДЕ, СПОСОБНОСТЬЮ СОЗДАВАТЬ ОРУДИЯ ТРУДА И ЦЕЛЕНАПРАВЛЕННО ПОЛЬЗОВАТЬСЯ ИМИ ДЛЯ ВОЗДЕЙСТВИЯ НА ОКРУЖАЮЩИЙ МИР.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357562"/>
            <a:ext cx="1071570" cy="80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TextBox 18"/>
          <p:cNvSpPr txBox="1"/>
          <p:nvPr/>
        </p:nvSpPr>
        <p:spPr>
          <a:xfrm>
            <a:off x="1214414" y="2143116"/>
            <a:ext cx="1785950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ЧАСТЬ ПРИРОДЫ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Соединительная линия уступом 15"/>
          <p:cNvCxnSpPr/>
          <p:nvPr/>
        </p:nvCxnSpPr>
        <p:spPr>
          <a:xfrm rot="16200000" flipV="1">
            <a:off x="2571736" y="2786058"/>
            <a:ext cx="1143008" cy="114300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357818" y="2071678"/>
            <a:ext cx="2786082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НЕРАЗРЫВНО СВЯЗАН С ОБЩЕСТВОМ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Соединительная линия уступом 13"/>
          <p:cNvCxnSpPr/>
          <p:nvPr/>
        </p:nvCxnSpPr>
        <p:spPr>
          <a:xfrm rot="5400000" flipH="1" flipV="1">
            <a:off x="4679157" y="2750339"/>
            <a:ext cx="1285884" cy="121444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728" y="285728"/>
            <a:ext cx="7286676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ИНДИВИД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ЕДИНИЧНОЕ ПРИРОДНОЕ СУЩЕСТВО, НОСИТЕЛЬ ИНДИВИДУАЛЬНО-СВОЕОБРАЗНЫХ ЧЕРТ.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42852"/>
            <a:ext cx="1071570" cy="80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285852" y="3143248"/>
            <a:ext cx="7358114" cy="30469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ЛИЧНОСТЬ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ЭТО ЧЕЛОВЕК КАК НОСИТЕЛЬ СОЗНАНИЯ, НАДЕЛЁННЫЙ РЯДОМ ВОЖНЕЙШИХ СОЦИАЛЬНЫХ КАЧЕСТВ, А ИМЕННО: СПОСОБНОСТЬЮ УЧИТЬСЯ, ТРУДИТЬСЯ, ОБЩАТЬСЯ С ДРУГИМИ ЛЮДЬМИ, УЧАСТВОВАТЬ В ЖИЗНИ ОБЩЕСТВА, ИМЕТЬ ДУХОВНЫЕ ИНТЕРЕСЫ, ЗАНИМАТЬСЯ ТВОРЧЕСТВОМ.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3143248"/>
            <a:ext cx="1071570" cy="80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357290" y="2071678"/>
            <a:ext cx="6929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000" i="1" u="sng" dirty="0" smtClean="0">
                <a:latin typeface="Times New Roman" pitchFamily="18" charset="0"/>
                <a:cs typeface="Times New Roman" pitchFamily="18" charset="0"/>
              </a:rPr>
              <a:t>ХАРАКТЕРИСТИКИ СОЦИАЛЬНОЙ СУЩНОСТЬ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ЧЕЛОВЕКА ИСПОЛЬЗУЕТСЯ ПОНЯТИЕ </a:t>
            </a:r>
            <a:r>
              <a:rPr lang="ru-RU" sz="2000" i="1" u="sng" dirty="0" smtClean="0">
                <a:latin typeface="Times New Roman" pitchFamily="18" charset="0"/>
                <a:cs typeface="Times New Roman" pitchFamily="18" charset="0"/>
              </a:rPr>
              <a:t>«ЛИЧНОСТЬ»</a:t>
            </a:r>
            <a:endParaRPr lang="ru-RU" sz="2000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500042"/>
            <a:ext cx="7358114" cy="193899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ЛИЧНОСТЬ ЧЕЛОВЕКА ФОРМИРУЕТСЯ И РАЗВИВАЕТСЯ НА ПРОТЯЖЕНИИ ВСЕЙ ЕГО ЖИЗНИ В ХОДЕ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СОЦИАЛИЗАЦИИ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ПРОЦЕССА УСВОЕНИЯ КУЛЬТУРНОГО БОГАТСТВА ОБЩЕСТВА, НОРМ И ПРАВИЛ ПОВЕДЕНИЯ.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00042"/>
            <a:ext cx="1071570" cy="80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428728" y="2857496"/>
            <a:ext cx="7429552" cy="15696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ИНДИВИДУАЛЬНОСТЬ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ТАКОЕ СОЧЕТАНИЕ БИОЛОГИЧЕСКИХ И СОЦИАЛЬНЫХ КАЧЕСТВ, КОТОРОЕ ОТЛИЧАЕТ ЧЕЛОВЕКА ОТ ДРУГИХ ЛЮДЕЙ.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496"/>
            <a:ext cx="1071570" cy="80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357166"/>
            <a:ext cx="7500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 ОСНОВЕ НАПРАВЛЕННОСТИ ЛИЧНОСТИ ЛЕЖАТ ПОТРЕБНОСТИ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285860"/>
            <a:ext cx="1071570" cy="80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428728" y="1214422"/>
            <a:ext cx="7358114" cy="15696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ПОТРЕБНОСТИ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ЭТО ОСОЗНАНИЕ И ПЕРЕЖИВАНИЕ ЧЕЛОВЕКОМ НУЖДЫ В ТОМ, ЧТО НЕОБХОДИМО ДЛЧ ПОДДЕРЖАНИЯ ЖИЗНИ И РАЗВИТИЯ ЛИЧНОСТИ.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2857496"/>
            <a:ext cx="6300446" cy="4000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6786578" y="5570552"/>
            <a:ext cx="200026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215074" y="4500570"/>
            <a:ext cx="200026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643702" y="4786322"/>
            <a:ext cx="2000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Социальные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96168" y="5867416"/>
            <a:ext cx="2000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Естественные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(биологические)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43636" y="3643314"/>
            <a:ext cx="2000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Духовные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</TotalTime>
  <Words>178</Words>
  <Application>Microsoft Office PowerPoint</Application>
  <PresentationFormat>Экран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Солнцестояние</vt:lpstr>
      <vt:lpstr>БИОЛОГИЧЕСКОЕ  И СОЦИАЛЬНОЕ В ЧЕЛОВЕКЕ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БИОЛОГИЧЕСКОЕ  И СОЦИАЛЬНОЕ В ЧЕЛОВЕКЕ</dc:title>
  <dc:creator>Admin</dc:creator>
  <cp:lastModifiedBy>Admin</cp:lastModifiedBy>
  <cp:revision>13</cp:revision>
  <dcterms:created xsi:type="dcterms:W3CDTF">2015-09-30T17:02:25Z</dcterms:created>
  <dcterms:modified xsi:type="dcterms:W3CDTF">2015-09-30T17:49:08Z</dcterms:modified>
</cp:coreProperties>
</file>