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usic ko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330200"/>
            <a:ext cx="8255000" cy="6197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ак-рисовать-клавиатуру-пианин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44151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фортепиано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6116" y="142852"/>
            <a:ext cx="2234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рояль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Рисунок 2" descr="1235389601_roy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928670"/>
            <a:ext cx="7000924" cy="59293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214290"/>
            <a:ext cx="33975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клавесин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Рисунок 2" descr="1213987052_fortepiano-19-ve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1481137"/>
            <a:ext cx="5715000" cy="38957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375" y="323850"/>
            <a:ext cx="4667250" cy="62103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60069462_73033158_2474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142852"/>
            <a:ext cx="6000792" cy="528641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00232" y="5500702"/>
            <a:ext cx="50106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П.И.Чайковский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</TotalTime>
  <Words>4</Words>
  <PresentationFormat>Экран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2014-10-01T14:37:36Z</dcterms:created>
  <dcterms:modified xsi:type="dcterms:W3CDTF">2014-10-01T14:47:26Z</dcterms:modified>
</cp:coreProperties>
</file>