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60" r:id="rId5"/>
    <p:sldId id="261" r:id="rId6"/>
    <p:sldId id="262" r:id="rId7"/>
    <p:sldId id="263" r:id="rId8"/>
    <p:sldId id="272" r:id="rId9"/>
    <p:sldId id="273" r:id="rId10"/>
    <p:sldId id="274" r:id="rId11"/>
    <p:sldId id="264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6FE82F-ADB6-4EDA-B5BA-4C58445A1DBE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D07881-FC21-40B9-B4B2-F887F91B6D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4070648"/>
            <a:ext cx="6023223" cy="2663687"/>
          </a:xfrm>
        </p:spPr>
        <p:txBody>
          <a:bodyPr/>
          <a:lstStyle/>
          <a:p>
            <a:r>
              <a:rPr lang="ru-RU" dirty="0" smtClean="0"/>
              <a:t>В гостях у </a:t>
            </a:r>
            <a:r>
              <a:rPr lang="ru-RU" dirty="0" err="1" smtClean="0"/>
              <a:t>Мойдодыра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3200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25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5. Твой товарищ поранил палец. Что ты ему посоветуешь? Отметь.</a:t>
            </a:r>
          </a:p>
          <a:p>
            <a:r>
              <a:rPr lang="ru-RU" dirty="0"/>
              <a:t>а) положить палец в рот;</a:t>
            </a:r>
            <a:br>
              <a:rPr lang="ru-RU" dirty="0"/>
            </a:br>
            <a:r>
              <a:rPr lang="ru-RU" dirty="0"/>
              <a:t>б) помыть кожу вокруг ранки теплой водой и с мылом;</a:t>
            </a:r>
            <a:br>
              <a:rPr lang="ru-RU" dirty="0"/>
            </a:br>
            <a:r>
              <a:rPr lang="ru-RU" dirty="0"/>
              <a:t>в) намазать рану йодом и накрыть чистой салфеткой;</a:t>
            </a:r>
            <a:br>
              <a:rPr lang="ru-RU" dirty="0"/>
            </a:br>
            <a:r>
              <a:rPr lang="ru-RU" dirty="0"/>
              <a:t>г) намазать кожу вокруг ранки йодом и накрыть чистой салфеткой</a:t>
            </a:r>
          </a:p>
        </p:txBody>
      </p:sp>
    </p:spTree>
    <p:extLst>
      <p:ext uri="{BB962C8B-B14F-4D97-AF65-F5344CB8AC3E}">
        <p14:creationId xmlns:p14="http://schemas.microsoft.com/office/powerpoint/2010/main" val="1106068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1214" y="1166843"/>
            <a:ext cx="76652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Огонь чистит,                 </a:t>
            </a:r>
            <a:r>
              <a:rPr lang="ru-RU" sz="2000" b="1" dirty="0" smtClean="0"/>
              <a:t>   </a:t>
            </a:r>
            <a:r>
              <a:rPr lang="ru-RU" sz="2000" b="1" dirty="0"/>
              <a:t>вода моет</a:t>
            </a:r>
            <a:r>
              <a:rPr lang="ru-RU" sz="2000" b="1" dirty="0" smtClean="0"/>
              <a:t>.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Опрятный не нравится       </a:t>
            </a:r>
            <a:r>
              <a:rPr lang="ru-RU" sz="2000" b="1" dirty="0" err="1"/>
              <a:t>неряхе</a:t>
            </a:r>
            <a:r>
              <a:rPr lang="ru-RU" sz="2000" b="1" dirty="0" smtClean="0"/>
              <a:t>.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Чист источник –               </a:t>
            </a:r>
            <a:r>
              <a:rPr lang="ru-RU" sz="2000" b="1" dirty="0" smtClean="0"/>
              <a:t>  </a:t>
            </a:r>
            <a:r>
              <a:rPr lang="ru-RU" sz="2000" b="1" dirty="0"/>
              <a:t>чист ручей</a:t>
            </a:r>
            <a:r>
              <a:rPr lang="ru-RU" sz="2000" b="1" dirty="0" smtClean="0"/>
              <a:t>.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Чистая вода                     </a:t>
            </a:r>
            <a:r>
              <a:rPr lang="ru-RU" sz="2000" b="1" dirty="0" smtClean="0"/>
              <a:t>  </a:t>
            </a:r>
            <a:r>
              <a:rPr lang="ru-RU" sz="2000" b="1" dirty="0"/>
              <a:t>для хвори </a:t>
            </a:r>
            <a:r>
              <a:rPr lang="ru-RU" sz="2000" b="1" dirty="0" smtClean="0"/>
              <a:t>беда</a:t>
            </a:r>
          </a:p>
          <a:p>
            <a:r>
              <a:rPr lang="ru-RU" sz="2000" b="1" dirty="0" smtClean="0"/>
              <a:t>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Чистота и здоровье –       </a:t>
            </a:r>
            <a:r>
              <a:rPr lang="ru-RU" sz="2000" b="1" dirty="0" smtClean="0"/>
              <a:t>  </a:t>
            </a:r>
            <a:r>
              <a:rPr lang="ru-RU" sz="2000" b="1" dirty="0"/>
              <a:t>родные </a:t>
            </a:r>
            <a:r>
              <a:rPr lang="ru-RU" sz="2000" b="1" dirty="0" smtClean="0"/>
              <a:t>сестры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Чистота –                       </a:t>
            </a:r>
            <a:r>
              <a:rPr lang="ru-RU" sz="2000" b="1" dirty="0" smtClean="0"/>
              <a:t>   </a:t>
            </a:r>
            <a:r>
              <a:rPr lang="ru-RU" sz="2000" b="1" dirty="0"/>
              <a:t>залог </a:t>
            </a:r>
            <a:r>
              <a:rPr lang="ru-RU" sz="2000" b="1" dirty="0" smtClean="0"/>
              <a:t>здоровья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Чисто жить –                   </a:t>
            </a:r>
            <a:r>
              <a:rPr lang="ru-RU" sz="2000" b="1" dirty="0" smtClean="0"/>
              <a:t>  </a:t>
            </a:r>
            <a:r>
              <a:rPr lang="ru-RU" sz="2000" b="1" dirty="0"/>
              <a:t>здоровым быть</a:t>
            </a:r>
            <a:r>
              <a:rPr lang="ru-RU" sz="2000" b="1" dirty="0" smtClean="0"/>
              <a:t>.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Чистота –                         </a:t>
            </a:r>
            <a:r>
              <a:rPr lang="ru-RU" sz="2000" b="1" dirty="0" smtClean="0"/>
              <a:t> </a:t>
            </a:r>
            <a:r>
              <a:rPr lang="ru-RU" sz="2000" b="1" dirty="0"/>
              <a:t>лучшая красота.</a:t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54425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34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48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34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2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07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700808"/>
            <a:ext cx="6512511" cy="3814360"/>
          </a:xfrm>
        </p:spPr>
        <p:txBody>
          <a:bodyPr/>
          <a:lstStyle/>
          <a:p>
            <a:r>
              <a:rPr lang="ru-RU" i="1" dirty="0">
                <a:effectLst/>
              </a:rPr>
              <a:t>Личная гигиена – это уход за своим телом, содержание его в чистоте.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59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6878706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115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\Desktop\ми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95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2456795"/>
            <a:ext cx="90364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Arial Black" panose="020B0A04020102020204" pitchFamily="34" charset="0"/>
              </a:rPr>
              <a:t>Жили-были микробы – разносчики разных болезней. Больше всего на свете они любили грязь. Чем грязнее, тем им было приятнее и тем больше их становилось. Вот на столе кто-то оставил невымытые тарелки, крошки, кусочки хлеба. Тут как тут муха. А на ее лапках сотни микробов. Особенно </a:t>
            </a:r>
            <a:r>
              <a:rPr lang="ru-RU" sz="2000" dirty="0">
                <a:latin typeface="Arial Black" panose="020B0A04020102020204" pitchFamily="34" charset="0"/>
              </a:rPr>
              <a:t>если она прилетела с помойки. Муха улетела, а микробы остались лежать</a:t>
            </a:r>
            <a:r>
              <a:rPr lang="ru-RU" sz="2000" i="1" dirty="0">
                <a:latin typeface="Arial Black" panose="020B0A04020102020204" pitchFamily="34" charset="0"/>
              </a:rPr>
              <a:t> на столе, на тарелке, на ложках и думают: – Как хорошо, что на свете есть грязнули и мухи. И стало микробам раздолье. И на руки можно попасть, и в рот к человеку. А там уж и до болезни рукой подать!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6695" y="1519917"/>
            <a:ext cx="5016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Franklin Gothic Heavy" panose="020B0903020102020204" pitchFamily="34" charset="0"/>
              </a:rPr>
              <a:t>СКАЗКА О МИКРОБАХ</a:t>
            </a:r>
            <a:endParaRPr lang="ru-RU" sz="36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751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594" y="3996817"/>
            <a:ext cx="4204891" cy="2512439"/>
          </a:xfrm>
          <a:prstGeom prst="rect">
            <a:avLst/>
          </a:prstGeom>
        </p:spPr>
      </p:pic>
      <p:pic>
        <p:nvPicPr>
          <p:cNvPr id="2050" name="Picture 2" descr="D:\User\Desktop\вод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8" y="0"/>
            <a:ext cx="4529560" cy="385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\Desktop\мыло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98" y="-1"/>
            <a:ext cx="4586402" cy="385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836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Как  правильно мыть руки</a:t>
            </a:r>
            <a:endParaRPr lang="ru-RU" sz="4000" dirty="0"/>
          </a:p>
          <a:p>
            <a:r>
              <a:rPr lang="ru-RU" sz="4000" dirty="0"/>
              <a:t>– Сильно намочите руки.</a:t>
            </a:r>
          </a:p>
          <a:p>
            <a:r>
              <a:rPr lang="ru-RU" sz="4000" dirty="0"/>
              <a:t>– Возьмите мыло.</a:t>
            </a:r>
          </a:p>
          <a:p>
            <a:r>
              <a:rPr lang="ru-RU" sz="4000" dirty="0"/>
              <a:t>– Намыливайте руки с обеих </a:t>
            </a:r>
            <a:r>
              <a:rPr lang="ru-RU" sz="4000" dirty="0" smtClean="0"/>
              <a:t>      сторон</a:t>
            </a:r>
            <a:r>
              <a:rPr lang="ru-RU" sz="4000" dirty="0"/>
              <a:t>.</a:t>
            </a:r>
          </a:p>
          <a:p>
            <a:r>
              <a:rPr lang="ru-RU" sz="4000" dirty="0"/>
              <a:t>– Прополощите руки чистой водой.</a:t>
            </a:r>
          </a:p>
          <a:p>
            <a:r>
              <a:rPr lang="ru-RU" sz="4000" dirty="0"/>
              <a:t>– Вытирайте  руки насухо полотенцем.</a:t>
            </a:r>
          </a:p>
        </p:txBody>
      </p:sp>
    </p:spTree>
    <p:extLst>
      <p:ext uri="{BB962C8B-B14F-4D97-AF65-F5344CB8AC3E}">
        <p14:creationId xmlns:p14="http://schemas.microsoft.com/office/powerpoint/2010/main" val="2462627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113" y="25645"/>
            <a:ext cx="3251888" cy="33313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" y="2492896"/>
            <a:ext cx="4479740" cy="20162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93" y="3356992"/>
            <a:ext cx="4500507" cy="35010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" y="4509120"/>
            <a:ext cx="4623241" cy="2348880"/>
          </a:xfrm>
          <a:prstGeom prst="rect">
            <a:avLst/>
          </a:prstGeom>
        </p:spPr>
      </p:pic>
      <p:pic>
        <p:nvPicPr>
          <p:cNvPr id="1026" name="Picture 2" descr="D:\User\Desktop\мыло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" y="25644"/>
            <a:ext cx="3124164" cy="246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\Desktop\нпл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5644"/>
            <a:ext cx="3023305" cy="340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6943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5662" y="179979"/>
            <a:ext cx="4572000" cy="62170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1. Представь, что ты приехал в летний лагерь. Твой лучший друг, который приехал вместе с тобой, забыл дома сумку с вещами и просит тебя помочь. Отметь. Какими из перечисленных ниже предметов не стоит делиться даже с лучшим другом?</a:t>
            </a:r>
          </a:p>
          <a:p>
            <a:r>
              <a:rPr lang="ru-RU" sz="1600" dirty="0"/>
              <a:t>Мыло, зубная щетка, полотенце для рук, мочалка, зубная паста, шампунь, тапочки, полотенце для тела, расческа.</a:t>
            </a:r>
          </a:p>
          <a:p>
            <a:r>
              <a:rPr lang="ru-RU" b="1" dirty="0"/>
              <a:t>2. Оля, Вера и Таня не могут решить – сколько раз в день нужно чистить зубы. Как ты думаешь, кто из девочек прав. Отметь тот ответ, который тебе кажется верным.</a:t>
            </a:r>
          </a:p>
          <a:p>
            <a:r>
              <a:rPr lang="ru-RU" sz="1600" dirty="0"/>
              <a:t>а) зубы нужно чистить по вечерам, чтобы дыхание было свежим.</a:t>
            </a:r>
            <a:br>
              <a:rPr lang="ru-RU" sz="1600" dirty="0"/>
            </a:br>
            <a:r>
              <a:rPr lang="ru-RU" sz="1600" dirty="0"/>
              <a:t>б) зубы нужно чистить по утрам, чтобы дыхание было свежим.</a:t>
            </a:r>
            <a:br>
              <a:rPr lang="ru-RU" sz="1600" dirty="0"/>
            </a:br>
            <a:r>
              <a:rPr lang="ru-RU" sz="1600" dirty="0"/>
              <a:t>в) зубы нужно чистить утром и вечером.</a:t>
            </a:r>
          </a:p>
        </p:txBody>
      </p:sp>
    </p:spTree>
    <p:extLst>
      <p:ext uri="{BB962C8B-B14F-4D97-AF65-F5344CB8AC3E}">
        <p14:creationId xmlns:p14="http://schemas.microsoft.com/office/powerpoint/2010/main" val="3885537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3. Тебя назначили дежурным. Нужно проследить за тем, как соблюдаются правила гигиены твоими друзьями. Отметь, в каких случаях ты посоветуешь им вымыть руки?</a:t>
            </a:r>
          </a:p>
          <a:p>
            <a:r>
              <a:rPr lang="ru-RU" dirty="0"/>
              <a:t>а) перед чтением книги;</a:t>
            </a:r>
            <a:br>
              <a:rPr lang="ru-RU" dirty="0"/>
            </a:br>
            <a:r>
              <a:rPr lang="ru-RU" dirty="0"/>
              <a:t>б) перед посещением туалета;</a:t>
            </a:r>
            <a:br>
              <a:rPr lang="ru-RU" dirty="0"/>
            </a:br>
            <a:r>
              <a:rPr lang="ru-RU" dirty="0"/>
              <a:t>в) после посещения туалета;</a:t>
            </a:r>
            <a:br>
              <a:rPr lang="ru-RU" dirty="0"/>
            </a:br>
            <a:r>
              <a:rPr lang="ru-RU" dirty="0"/>
              <a:t>г) после того, как поиграл кошкой;</a:t>
            </a:r>
            <a:br>
              <a:rPr lang="ru-RU" dirty="0"/>
            </a:br>
            <a:r>
              <a:rPr lang="ru-RU" dirty="0"/>
              <a:t>д) после игры в баскетбол;</a:t>
            </a:r>
            <a:br>
              <a:rPr lang="ru-RU" dirty="0"/>
            </a:br>
            <a:r>
              <a:rPr lang="ru-RU" dirty="0"/>
              <a:t>ж) перед едой;</a:t>
            </a:r>
            <a:br>
              <a:rPr lang="ru-RU" dirty="0"/>
            </a:br>
            <a:r>
              <a:rPr lang="ru-RU" dirty="0"/>
              <a:t>з) перед тем, как идешь гулять.</a:t>
            </a:r>
          </a:p>
          <a:p>
            <a:r>
              <a:rPr lang="ru-RU" b="1" dirty="0"/>
              <a:t>4. Как часто ты посоветуешь своим друзьям мыться в бане? Отметь.</a:t>
            </a:r>
          </a:p>
          <a:p>
            <a:r>
              <a:rPr lang="ru-RU" dirty="0"/>
              <a:t>а) 1 раз в неделю;</a:t>
            </a:r>
            <a:br>
              <a:rPr lang="ru-RU" dirty="0"/>
            </a:br>
            <a:r>
              <a:rPr lang="ru-RU" dirty="0"/>
              <a:t>б) 1 раз в две недели;</a:t>
            </a:r>
            <a:br>
              <a:rPr lang="ru-RU" dirty="0"/>
            </a:br>
            <a:r>
              <a:rPr lang="ru-RU" dirty="0"/>
              <a:t>в) 1 раз в месяц.</a:t>
            </a:r>
          </a:p>
        </p:txBody>
      </p:sp>
    </p:spTree>
    <p:extLst>
      <p:ext uri="{BB962C8B-B14F-4D97-AF65-F5344CB8AC3E}">
        <p14:creationId xmlns:p14="http://schemas.microsoft.com/office/powerpoint/2010/main" val="3061169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</TotalTime>
  <Words>150</Words>
  <Application>Microsoft Office PowerPoint</Application>
  <PresentationFormat>Экран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В гостях у Мойдодыра</vt:lpstr>
      <vt:lpstr>Личная гигиена – это уход за своим телом, содержание его в чистоте.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Мойдодыра</dc:title>
  <dc:creator>RePack by Diakov</dc:creator>
  <cp:lastModifiedBy>RePack by Diakov</cp:lastModifiedBy>
  <cp:revision>10</cp:revision>
  <dcterms:created xsi:type="dcterms:W3CDTF">2015-09-30T06:48:58Z</dcterms:created>
  <dcterms:modified xsi:type="dcterms:W3CDTF">2015-09-30T08:19:50Z</dcterms:modified>
</cp:coreProperties>
</file>