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4" r:id="rId10"/>
    <p:sldId id="267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238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87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7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71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6394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426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43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0604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136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6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152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8134672" cy="388843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 ВОСПИТАТЕЛЬНОЙ СИСТЕМЫ КЛАССА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8906" y="5717198"/>
            <a:ext cx="4712568" cy="112968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Классный руководитель </a:t>
            </a:r>
          </a:p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Иванова Т.В.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948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36653" cy="18356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НИЧТО НЕ УРАШАЕТ ЧЕЛОВЕКА ТАК,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ТРУД НА ТЕРРИТОРИИ СОБСТВЕННОЙ ШКОЛЫ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Igor\Desktop 3\16.10.15\S105038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54" y="1844823"/>
            <a:ext cx="3185326" cy="23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gor\Desktop 3\16.10.15\S105040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554" y="4419109"/>
            <a:ext cx="3185326" cy="2388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gor\Desktop 3\16.10.15\S10504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884" y="1844821"/>
            <a:ext cx="3198578" cy="23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gor\Desktop 3\16.10.15\S105036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1844823"/>
            <a:ext cx="1996976" cy="1497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gor\Desktop 3\16.10.15\S105036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2884" y="4419109"/>
            <a:ext cx="3198578" cy="239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gor\Desktop 3\16.10.15\S1050376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9242" y="5285392"/>
            <a:ext cx="2030283" cy="152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3635895" y="3501008"/>
            <a:ext cx="2013629" cy="1584176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«А»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077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63947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БЛАГОДАРЮ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71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МОДЕЛИРОВАНИЕ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solidFill>
                  <a:srgbClr val="002060"/>
                </a:solidFill>
              </a:rPr>
              <a:t>это очень сложный и длительный процесс, так как происходящие изменения в жизни общества, школы, класса, педагога, ребенка обусловливают внесение кор­ректив в первоначально созданную модель. </a:t>
            </a:r>
          </a:p>
        </p:txBody>
      </p:sp>
    </p:spTree>
    <p:extLst>
      <p:ext uri="{BB962C8B-B14F-4D97-AF65-F5344CB8AC3E}">
        <p14:creationId xmlns:p14="http://schemas.microsoft.com/office/powerpoint/2010/main" val="260980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2060"/>
                </a:solidFill>
              </a:rPr>
              <a:t>изучение </a:t>
            </a:r>
            <a:r>
              <a:rPr lang="ru-RU" b="1" dirty="0">
                <a:solidFill>
                  <a:srgbClr val="002060"/>
                </a:solidFill>
              </a:rPr>
              <a:t>учащихся класса, отношений, общения и деятельности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 классном коллективе;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2060"/>
                </a:solidFill>
              </a:rPr>
              <a:t>проектирование </a:t>
            </a:r>
            <a:r>
              <a:rPr lang="ru-RU" b="1" dirty="0">
                <a:solidFill>
                  <a:srgbClr val="002060"/>
                </a:solidFill>
              </a:rPr>
              <a:t>целей, перспектив и образа жизнедеятельности 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классного сообщества;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514350" indent="-514350">
              <a:buAutoNum type="arabicParenR"/>
            </a:pPr>
            <a:r>
              <a:rPr lang="ru-RU" b="1" dirty="0" smtClean="0">
                <a:solidFill>
                  <a:srgbClr val="002060"/>
                </a:solidFill>
              </a:rPr>
              <a:t>сплочение </a:t>
            </a:r>
            <a:r>
              <a:rPr lang="ru-RU" b="1" dirty="0">
                <a:solidFill>
                  <a:srgbClr val="002060"/>
                </a:solidFill>
              </a:rPr>
              <a:t>и развитие классного коллектива, создание развивающей среды личности ребенка. </a:t>
            </a:r>
          </a:p>
        </p:txBody>
      </p:sp>
    </p:spTree>
    <p:extLst>
      <p:ext uri="{BB962C8B-B14F-4D97-AF65-F5344CB8AC3E}">
        <p14:creationId xmlns:p14="http://schemas.microsoft.com/office/powerpoint/2010/main" val="104434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КЛАСС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C:\Users\Igor\Desktop 3\2014-2015 учебный год\ФОТО 6 А\субботник\8 Субботник (18)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889088"/>
            <a:ext cx="7956376" cy="596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57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8902" y="0"/>
            <a:ext cx="9152901" cy="17008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ИЗУЧЕНИЕ КЛАССА, ЕГО УЧАЩИХСЯ, ВНУТРЕННЕЙ И ВНЕШНЕЙ СРЕДЫ КОЛЛЕКТИВА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290" name="Picture 2" descr="C:\Users\Igor\Desktop 3\2014-2015 учебный год\ФОТО 7А\НАШЕ ТВОРЧЕСТВО\S10504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6409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ЖИЗНЕДЕЯТЕЛЬНОСТЬ КЛАССА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C:\Users\Igor\Desktop 3\2014-2015 учебный год\ФОТО 7А\ПОСЕЩЕНИЕ ТЕАТРОВ КИНО\ТЕАТР ГЛОБУС\S105041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2414" y="1052736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Igor\Desktop 3\2014-2015 учебный год\ФОТО 7А\ФИЛАРМОНИЯ\S105001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3933056"/>
            <a:ext cx="3638852" cy="272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862989" y="1178750"/>
            <a:ext cx="3995935" cy="2448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театры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филармонии музеи </a:t>
            </a:r>
            <a:endParaRPr lang="ru-R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934648"/>
            <a:ext cx="3636404" cy="2729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87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СПЛОЧЕНИЕ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КЛАССНОГО СООБЩЕСТВА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Users\Igor\Desktop 3\2014-2015 учебный год\ФОТО 7А\ИГРА МЫ НАШЛИ КЛАД\S105012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6552728" cy="4914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08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 С РОДИТЕЛЯМИ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7194550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4796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10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НАЧАЛО НОВОГО ПУТИ…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Igor\Desktop 3\16.10.15\S1050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3" y="836712"/>
            <a:ext cx="451596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Igor\Desktop 3\16.10.15\S10500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5" y="836711"/>
            <a:ext cx="4224468" cy="316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Igor\Desktop 3\16.10.15\S105001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558" y="4121044"/>
            <a:ext cx="3647402" cy="27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463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976</TotalTime>
  <Words>92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МОДЕЛИРОВАНИЕ ВОСПИТАТЕЛЬНОЙ СИСТЕМЫ КЛАССА</vt:lpstr>
      <vt:lpstr>МОДЕЛИРОВАНИЕ</vt:lpstr>
      <vt:lpstr>ОСНОВНЫЕ НАПРАВЛЕНИЯ </vt:lpstr>
      <vt:lpstr>НАШ КЛАСС</vt:lpstr>
      <vt:lpstr>ИЗУЧЕНИЕ КЛАССА, ЕГО УЧАЩИХСЯ, ВНУТРЕННЕЙ И ВНЕШНЕЙ СРЕДЫ КОЛЛЕКТИВА</vt:lpstr>
      <vt:lpstr>ЖИЗНЕДЕЯТЕЛЬНОСТЬ КЛАССА</vt:lpstr>
      <vt:lpstr>СПЛОЧЕНИЕ  КЛАССНОГО СООБЩЕСТВА</vt:lpstr>
      <vt:lpstr>РАБОТА С РОДИТЕЛЯМИ</vt:lpstr>
      <vt:lpstr>НАЧАЛО НОВОГО ПУТИ…</vt:lpstr>
      <vt:lpstr>НИЧТО НЕ УРАШАЕТ ЧЕЛОВЕКА ТАК,  КАК ТРУД НА ТЕРРИТОРИИ СОБСТВЕННОЙ ШКОЛЫ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ВОСПИТАТЕЛЬНОЙ СИСТЕМЫ КЛАССА</dc:title>
  <dc:creator>Igor Ivanov</dc:creator>
  <cp:lastModifiedBy>Igor Ivanov</cp:lastModifiedBy>
  <cp:revision>26</cp:revision>
  <dcterms:created xsi:type="dcterms:W3CDTF">2015-10-18T02:51:10Z</dcterms:created>
  <dcterms:modified xsi:type="dcterms:W3CDTF">2015-11-04T14:12:08Z</dcterms:modified>
</cp:coreProperties>
</file>