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56" r:id="rId5"/>
    <p:sldId id="263" r:id="rId6"/>
    <p:sldId id="25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71750" y="142875"/>
            <a:ext cx="6357938" cy="1571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表格占位符 13"/>
          <p:cNvSpPr>
            <a:spLocks noGrp="1"/>
          </p:cNvSpPr>
          <p:nvPr>
            <p:ph type="tbl" sz="quarter" idx="10"/>
          </p:nvPr>
        </p:nvSpPr>
        <p:spPr>
          <a:xfrm>
            <a:off x="3143239" y="2714625"/>
            <a:ext cx="5572165" cy="2857515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таблицы</a:t>
            </a:r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28596" y="428604"/>
            <a:ext cx="2500313" cy="2214563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3143240" y="1428736"/>
            <a:ext cx="5572136" cy="114301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3143250" y="500063"/>
            <a:ext cx="3714750" cy="7858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占位符 6"/>
          <p:cNvSpPr>
            <a:spLocks noGrp="1"/>
          </p:cNvSpPr>
          <p:nvPr>
            <p:ph type="dgm" sz="quarter" idx="10"/>
          </p:nvPr>
        </p:nvSpPr>
        <p:spPr>
          <a:xfrm>
            <a:off x="3071802" y="571480"/>
            <a:ext cx="5214974" cy="4071966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рисунка SmartArt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714375" y="571480"/>
            <a:ext cx="2143125" cy="4000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3071813" y="4786313"/>
            <a:ext cx="3429000" cy="7858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表占位符 2"/>
          <p:cNvSpPr>
            <a:spLocks noGrp="1"/>
          </p:cNvSpPr>
          <p:nvPr>
            <p:ph type="chart" sz="quarter" idx="10"/>
          </p:nvPr>
        </p:nvSpPr>
        <p:spPr>
          <a:xfrm>
            <a:off x="1785918" y="714356"/>
            <a:ext cx="5572125" cy="4143375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диаграммы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4500563" y="5000625"/>
            <a:ext cx="2857500" cy="857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00063" y="1143000"/>
            <a:ext cx="8143875" cy="1428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857620" y="142875"/>
            <a:ext cx="5000630" cy="1643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DAC737E-7346-4959-A730-BABE51879419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FE7F03-C366-4B6A-9138-0030BE103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DAC737E-7346-4959-A730-BABE51879419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FE7F03-C366-4B6A-9138-0030BE103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	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Ни 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один сосуд не вмещает в себя больше своего объема, кроме сосуда знаний, - он постоянно расширяется. </a:t>
            </a:r>
            <a:endParaRPr lang="en-US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r">
              <a:buNone/>
            </a:pPr>
            <a:endParaRPr lang="en-US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r">
              <a:buNone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Арабская </a:t>
            </a:r>
            <a:r>
              <a:rPr lang="ru-RU" dirty="0">
                <a:solidFill>
                  <a:srgbClr val="C00000"/>
                </a:solidFill>
                <a:latin typeface="Georgia" pitchFamily="18" charset="0"/>
              </a:rPr>
              <a:t>пословица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Georgia" pitchFamily="18" charset="0"/>
              </a:rPr>
              <a:t>торговля</a:t>
            </a:r>
            <a:endParaRPr lang="en-US" sz="5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ru-RU" sz="5400" b="1" dirty="0">
                <a:solidFill>
                  <a:srgbClr val="002060"/>
                </a:solidFill>
                <a:latin typeface="Georgia" pitchFamily="18" charset="0"/>
              </a:rPr>
              <a:t>н</a:t>
            </a:r>
            <a:r>
              <a:rPr lang="ru-RU" sz="5400" b="1" dirty="0" smtClean="0">
                <a:solidFill>
                  <a:srgbClr val="002060"/>
                </a:solidFill>
                <a:latin typeface="Georgia" pitchFamily="18" charset="0"/>
              </a:rPr>
              <a:t>алог</a:t>
            </a:r>
            <a:endParaRPr lang="en-US" sz="5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Georgia" pitchFamily="18" charset="0"/>
              </a:rPr>
              <a:t> товар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Georgia" pitchFamily="18" charset="0"/>
              </a:rPr>
              <a:t> бартер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Georgia" pitchFamily="18" charset="0"/>
              </a:rPr>
              <a:t> деньги</a:t>
            </a:r>
            <a:endParaRPr lang="ru-RU" sz="5400" b="1" dirty="0">
              <a:solidFill>
                <a:srgbClr val="002060"/>
              </a:solidFill>
              <a:latin typeface="Georg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ee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734" y="158544"/>
            <a:ext cx="8671984" cy="6556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" y="2143116"/>
            <a:ext cx="9144064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Georgia" pitchFamily="18" charset="0"/>
              </a:rPr>
              <a:t>Реклама</a:t>
            </a:r>
            <a:br>
              <a:rPr lang="ru-RU" sz="60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Georgia" pitchFamily="18" charset="0"/>
              </a:rPr>
              <a:t> в современном мире</a:t>
            </a:r>
            <a:endParaRPr lang="ru-RU" sz="60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36" cy="4525963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по цели –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напоминающая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по месту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размещения 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– телевизионная.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– политическая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Georgia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соответствует требованиям Закона «О рекламе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».</a:t>
            </a:r>
            <a:endParaRPr lang="ru-RU" dirty="0">
              <a:solidFill>
                <a:srgbClr val="002060"/>
              </a:solidFill>
              <a:latin typeface="Georgia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– ненадлежащая.</a:t>
            </a:r>
            <a:endParaRPr lang="ru-RU" dirty="0">
              <a:solidFill>
                <a:srgbClr val="002060"/>
              </a:solidFill>
              <a:latin typeface="Georg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Эталон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715436" cy="4525963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solidFill>
                  <a:srgbClr val="002060"/>
                </a:solidFill>
                <a:latin typeface="Georgia" pitchFamily="18" charset="0"/>
              </a:rPr>
              <a:t>Эта реклама по цели – напоминающая. (-)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по месту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размещения 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– телевизионная. (+)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– политическая. (-)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соответствует требованиям Закона «О рекламе»(-)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Эта реклама - ненадлежащая (+)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raining-0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000002</Template>
  <TotalTime>21</TotalTime>
  <Words>82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training-01</vt:lpstr>
      <vt:lpstr>Слайд 1</vt:lpstr>
      <vt:lpstr>Слайд 2</vt:lpstr>
      <vt:lpstr>Слайд 3</vt:lpstr>
      <vt:lpstr>Реклама  в современном мире</vt:lpstr>
      <vt:lpstr> </vt:lpstr>
      <vt:lpstr>Эталон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Student</cp:lastModifiedBy>
  <cp:revision>3</cp:revision>
  <dcterms:created xsi:type="dcterms:W3CDTF">2015-02-25T16:32:59Z</dcterms:created>
  <dcterms:modified xsi:type="dcterms:W3CDTF">2015-02-25T16:54:40Z</dcterms:modified>
</cp:coreProperties>
</file>