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5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931EC-F104-4AA9-A828-EE8A668A3C0A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3722D-AD57-4A96-9113-7064361EE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428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60DD8-7740-4E9F-A27E-C2336C656FCA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42340-6040-43B5-9528-FDCBCAAD6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641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494A3-68C2-48FC-ABDA-4D57DE854843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A3DEE-0D34-4FDE-87B6-84F1FA5FED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464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261C4-674D-4EDE-93F7-CF82CD0CCE9E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98A33-EA04-4787-B0E2-02495C7D4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07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7E451-8F91-4E46-91EE-EE9E4E58B42E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42C1D-A72C-4EC1-A0B1-8D63C422F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631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90798-F71E-481C-85AD-89D498666C12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7C052-C914-4834-881C-E2CE49AE1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393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4C91A-F5C0-4ED0-A967-3C98A3A13601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2CCCB-EEC8-4B16-BC97-AB5CC100D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178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675AD-C12C-460B-9C75-ECEE4C51DB75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A523C-8977-41A0-92EE-1D27FFFB2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03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28220-97BE-46CB-876B-A7964BD20B8E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3C01F-E70A-4581-9D9E-16F2CB408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495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6AF10-C2F3-4538-9A33-3C317D810C5E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721CC-1E66-42C7-8648-2239FBCE0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414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BAC78-2477-4EC7-AFE5-6C9E4C4F87C5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FD279-85BB-4769-A067-754E4BFB8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8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879494-4940-4ED8-8BA4-D4BB76B7DCE1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56BF38-3C29-4949-ABE1-562ED8CA2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Documents%20and%20Settings\User\&#1056;&#1072;&#1073;&#1086;&#1095;&#1080;&#1081;%20&#1089;&#1090;&#1086;&#1083;\&#1053;&#1086;&#1074;&#1072;&#1103;%20&#1087;&#1072;&#1087;&#1082;&#1072;%20(4)\&#1042;&#1086;&#1083;&#1096;&#1077;&#1073;&#1085;&#1072;&#1103;%20&#1050;&#1086;&#1084;&#1087;&#1086;&#1079;&#1080;&#1094;&#1080;&#1103;%20&#1061;&#1088;&#1091;&#1089;&#1090;&#1072;&#1083;&#1100;&#1085;&#1072;&#1103;%20&#1043;&#1088;&#1091;&#1089;&#1090;&#1100;.mp4" TargetMode="External"/><Relationship Id="rId1" Type="http://schemas.microsoft.com/office/2007/relationships/media" Target="file:///C:\Documents%20and%20Settings\User\&#1056;&#1072;&#1073;&#1086;&#1095;&#1080;&#1081;%20&#1089;&#1090;&#1086;&#1083;\&#1053;&#1086;&#1074;&#1072;&#1103;%20&#1087;&#1072;&#1087;&#1082;&#1072;%20(4)\&#1042;&#1086;&#1083;&#1096;&#1077;&#1073;&#1085;&#1072;&#1103;%20&#1050;&#1086;&#1084;&#1087;&#1086;&#1079;&#1080;&#1094;&#1080;&#1103;%20&#1061;&#1088;&#1091;&#1089;&#1090;&#1072;&#1083;&#1100;&#1085;&#1072;&#1103;%20&#1043;&#1088;&#1091;&#1089;&#1090;&#1100;.mp4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file:///C:\Documents%20and%20Settings\User\&#1056;&#1072;&#1073;&#1086;&#1095;&#1080;&#1081;%20&#1089;&#1090;&#1086;&#1083;\&#1053;&#1086;&#1074;&#1072;&#1103;%20&#1087;&#1072;&#1087;&#1082;&#1072;%20(4)\&#1069;&#1085;&#1085;&#1080;&#1086;%20&#1052;&#1086;&#1088;&#1088;&#1080;&#1082;&#1086;&#1085;&#1077;%20&#1042;&#1077;&#1090;&#1077;&#1088;%20&#1087;&#1083;&#1072;&#1095;&#1100;%20(1).mp4" TargetMode="External"/><Relationship Id="rId1" Type="http://schemas.microsoft.com/office/2007/relationships/media" Target="file:///C:\Documents%20and%20Settings\User\&#1056;&#1072;&#1073;&#1086;&#1095;&#1080;&#1081;%20&#1089;&#1090;&#1086;&#1083;\&#1053;&#1086;&#1074;&#1072;&#1103;%20&#1087;&#1072;&#1087;&#1082;&#1072;%20(4)\&#1069;&#1085;&#1085;&#1080;&#1086;%20&#1052;&#1086;&#1088;&#1088;&#1080;&#1082;&#1086;&#1085;&#1077;%20&#1042;&#1077;&#1090;&#1077;&#1088;%20&#1087;&#1083;&#1072;&#1095;&#1100;%20(1).mp4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User\&#1052;&#1086;&#1080;%20&#1076;&#1086;&#1082;&#1091;&#1084;&#1077;&#1085;&#1090;&#1099;\Downloads\Leucojum_and_Galanthus.jp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Documents%20and%20Settings\User\&#1056;&#1072;&#1073;&#1086;&#1095;&#1080;&#1081;%20&#1089;&#1090;&#1086;&#1083;\&#1053;&#1086;&#1074;&#1072;&#1103;%20&#1087;&#1072;&#1087;&#1082;&#1072;%20(4)\&#1052;&#1059;&#1047;&#1067;&#1050;&#1040;%20%20%20&#1044;&#1054;&#1046;&#1044;&#1071;%20..mp4" TargetMode="External"/><Relationship Id="rId1" Type="http://schemas.microsoft.com/office/2007/relationships/media" Target="file:///C:\Documents%20and%20Settings\User\&#1056;&#1072;&#1073;&#1086;&#1095;&#1080;&#1081;%20&#1089;&#1090;&#1086;&#1083;\&#1053;&#1086;&#1074;&#1072;&#1103;%20&#1087;&#1072;&#1087;&#1082;&#1072;%20(4)\&#1052;&#1059;&#1047;&#1067;&#1050;&#1040;%20%20%20&#1044;&#1054;&#1046;&#1044;&#1071;%20..mp4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Documents%20and%20Settings\User\&#1056;&#1072;&#1073;&#1086;&#1095;&#1080;&#1081;%20&#1089;&#1090;&#1086;&#1083;\&#1053;&#1086;&#1074;&#1072;&#1103;%20&#1087;&#1072;&#1087;&#1082;&#1072;%20(4)\&#1056;&#1072;&#1076;&#1091;&#1075;&#1072;%20&#1094;&#1074;&#1077;&#1090;&#1086;&#1074;.%20&#1063;&#1072;&#1089;&#1090;&#1100;%205.%20&#1042;&#1072;&#1083;&#1100;&#1089;%20&#1094;&#1074;&#1077;&#1090;&#1086;&#1074;.mp4" TargetMode="External"/><Relationship Id="rId1" Type="http://schemas.microsoft.com/office/2007/relationships/media" Target="file:///C:\Documents%20and%20Settings\User\&#1056;&#1072;&#1073;&#1086;&#1095;&#1080;&#1081;%20&#1089;&#1090;&#1086;&#1083;\&#1053;&#1086;&#1074;&#1072;&#1103;%20&#1087;&#1072;&#1087;&#1082;&#1072;%20(4)\&#1056;&#1072;&#1076;&#1091;&#1075;&#1072;%20&#1094;&#1074;&#1077;&#1090;&#1086;&#1074;.%20&#1063;&#1072;&#1089;&#1090;&#1100;%205.%20&#1042;&#1072;&#1083;&#1100;&#1089;%20&#1094;&#1074;&#1077;&#1090;&#1086;&#1074;.mp4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1043608" y="1772816"/>
            <a:ext cx="7772400" cy="2232248"/>
          </a:xfrm>
        </p:spPr>
        <p:txBody>
          <a:bodyPr/>
          <a:lstStyle/>
          <a:p>
            <a:r>
              <a:rPr lang="ru-RU" sz="6000" b="1" dirty="0" smtClean="0">
                <a:solidFill>
                  <a:schemeClr val="tx2"/>
                </a:solidFill>
              </a:rPr>
              <a:t>Поляна волшебных цветов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797152"/>
            <a:ext cx="5648672" cy="84164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2"/>
                </a:solidFill>
              </a:rPr>
              <a:t>Подготовила: Кожевникова Е.В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Волшебная Композиция Хрустальная Грусть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528" y="260648"/>
            <a:ext cx="8640960" cy="6336704"/>
          </a:xfrm>
        </p:spPr>
      </p:pic>
    </p:spTree>
    <p:extLst>
      <p:ext uri="{BB962C8B-B14F-4D97-AF65-F5344CB8AC3E}">
        <p14:creationId xmlns:p14="http://schemas.microsoft.com/office/powerpoint/2010/main" val="214067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" name="Эннио Морриконе Ветер плачь (1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5536" y="260648"/>
            <a:ext cx="8352927" cy="6408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96944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УЗЫКА   ДОЖДЯ .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528" y="620688"/>
            <a:ext cx="8820472" cy="6237312"/>
          </a:xfrm>
        </p:spPr>
      </p:pic>
    </p:spTree>
    <p:extLst>
      <p:ext uri="{BB962C8B-B14F-4D97-AF65-F5344CB8AC3E}">
        <p14:creationId xmlns:p14="http://schemas.microsoft.com/office/powerpoint/2010/main" val="196898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адуга цветов. Часть 5. Вальс цветов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9552" y="260648"/>
            <a:ext cx="8280920" cy="6264696"/>
          </a:xfrm>
        </p:spPr>
      </p:pic>
    </p:spTree>
    <p:extLst>
      <p:ext uri="{BB962C8B-B14F-4D97-AF65-F5344CB8AC3E}">
        <p14:creationId xmlns:p14="http://schemas.microsoft.com/office/powerpoint/2010/main" val="275310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голубо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голубой</Template>
  <TotalTime>48</TotalTime>
  <Words>8</Words>
  <Application>Microsoft Office PowerPoint</Application>
  <PresentationFormat>Экран (4:3)</PresentationFormat>
  <Paragraphs>2</Paragraphs>
  <Slides>6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голубой</vt:lpstr>
      <vt:lpstr>Поляна волшебных цветов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Поляна волшебных цветов</dc:title>
  <dc:creator>User</dc:creator>
  <cp:lastModifiedBy>User</cp:lastModifiedBy>
  <cp:revision>4</cp:revision>
  <dcterms:created xsi:type="dcterms:W3CDTF">2015-02-15T14:20:02Z</dcterms:created>
  <dcterms:modified xsi:type="dcterms:W3CDTF">2015-02-15T15:09:45Z</dcterms:modified>
</cp:coreProperties>
</file>