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C2338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52600" y="228600"/>
            <a:ext cx="7086600" cy="609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Сетевой конкурс </a:t>
            </a:r>
            <a:r>
              <a:rPr lang="ru-RU" dirty="0" err="1" smtClean="0">
                <a:solidFill>
                  <a:srgbClr val="002060"/>
                </a:solidFill>
              </a:rPr>
              <a:t>креативных</a:t>
            </a:r>
            <a:r>
              <a:rPr lang="ru-RU" dirty="0" smtClean="0">
                <a:solidFill>
                  <a:srgbClr val="002060"/>
                </a:solidFill>
              </a:rPr>
              <a:t> идей для учащихся «Территория дивергентов»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8382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C2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2. "Вещи бывают "безумными", </a:t>
            </a:r>
          </a:p>
          <a:p>
            <a:r>
              <a:rPr lang="ru-RU" sz="2800" b="1" dirty="0" smtClean="0">
                <a:solidFill>
                  <a:srgbClr val="1C2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и очень полезными!"</a:t>
            </a:r>
            <a:endParaRPr lang="ru-RU" sz="2800" b="1" dirty="0">
              <a:solidFill>
                <a:srgbClr val="1C2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1981200" y="5715000"/>
            <a:ext cx="69342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«Дети индиго»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МБОУ «СОШ № 10 с углубленным изучением английского языка» НГО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мой\Desktop\дивиргенты\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4572000" cy="299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38400" y="46482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 </a:t>
            </a:r>
            <a:r>
              <a:rPr lang="ru-RU" sz="4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Длиииинный</a:t>
            </a:r>
            <a:r>
              <a:rPr lang="ru-RU" sz="4000" b="1" u="sng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фонарик</a:t>
            </a:r>
            <a:endParaRPr lang="ru-RU" sz="3200" b="1" u="sng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 (Дизайнеры – </a:t>
            </a:r>
            <a:r>
              <a:rPr lang="en-US" sz="2000" dirty="0" err="1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Kyubaek</a:t>
            </a:r>
            <a:r>
              <a:rPr lang="en-US" sz="2000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ru-RU" sz="2000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err="1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Minhee</a:t>
            </a:r>
            <a:r>
              <a:rPr lang="en-US" sz="2000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 Jung)</a:t>
            </a:r>
            <a:endParaRPr lang="ru-RU" sz="2000" dirty="0">
              <a:solidFill>
                <a:srgbClr val="1C23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Desktop\дивиргенты\картинки\searchkom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2286000" cy="20990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людям нельзя обойтись без предлагаемой вещи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(устройства, технологии)?</a:t>
            </a:r>
          </a:p>
        </p:txBody>
      </p:sp>
      <p:pic>
        <p:nvPicPr>
          <p:cNvPr id="2051" name="Picture 3" descr="C:\Users\мой\Desktop\дивиргенты\0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4979978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ой\Desktop\дивиргенты\08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19400"/>
            <a:ext cx="511619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ой\Desktop\дивиргенты\картинки\0_6666f_29064502_XL_yapfiles.r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866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Взрослые: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с весны по осень сотни людей отправляются в поездки по родному краю. Многие посещают различные географические достопримечательности 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н-р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Екатериновские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пещеры). </a:t>
            </a:r>
          </a:p>
        </p:txBody>
      </p:sp>
      <p:pic>
        <p:nvPicPr>
          <p:cNvPr id="3074" name="Picture 2" descr="C:\Users\мой\Desktop\дивирг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1811">
            <a:off x="557217" y="1700292"/>
            <a:ext cx="3200400" cy="228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ой\Desktop\дивиргенты\картинки\photo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0597">
            <a:off x="2754132" y="1846043"/>
            <a:ext cx="3310590" cy="248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ой\Desktop\дивиргенты\картинки\23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8613">
            <a:off x="5382503" y="2020793"/>
            <a:ext cx="3138905" cy="235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" y="4876800"/>
            <a:ext cx="708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всегда у путешественников  имеется необходимое оборудование, к тому же во многих местах требуется подсветка. Наш </a:t>
            </a:r>
            <a:r>
              <a:rPr lang="ru-RU" sz="2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Длиииинный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фонарик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пригодится экскурсоводу: и посетителей не потеряет, и дорогу подсветит.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C:\Users\мой\Desktop\дивиргенты\картинки\24105507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3770" y="5181600"/>
            <a:ext cx="158163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205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678" y="304800"/>
            <a:ext cx="789902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и дети: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родители на выходные дни или в отпуск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отправляются со своими детьми в различные поездки и экскурсии.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всегда поездки заканчиваются в  светлое время суток. Да к тому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многие невнимательные родители теряют своих детей. Наш </a:t>
            </a:r>
          </a:p>
          <a:p>
            <a:pPr algn="just"/>
            <a:r>
              <a:rPr lang="ru-RU" sz="2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Длиииинный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фонарик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пригодится таким «Горе-родителям» как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к стати.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ой\Desktop\дивиргенты\картинки\о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27146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ой\Desktop\дивиргенты\картинк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7146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ой\Desktop\дивиргенты\картинки\п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2819400"/>
            <a:ext cx="4267200" cy="268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5486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Такой фонарик не только станет родителям подмогой в тёмное время суток, но и поможет «не потерять» своих детей, т.е.                «держать на привязи» в прямом смысле.</a:t>
            </a:r>
            <a:endParaRPr lang="ru-RU" sz="2000" dirty="0"/>
          </a:p>
        </p:txBody>
      </p:sp>
    </p:spTree>
  </p:cSld>
  <p:clrMapOvr>
    <a:masterClrMapping/>
  </p:clrMapOvr>
  <p:transition spd="med" advClick="0" advTm="25585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и ученики: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многих классных руководителей является проблемой вопрос «Куда выехать классом?»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81133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5400" y="1066800"/>
            <a:ext cx="350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Наш класс ежегодно в сентябре  выезжает на природу на День Здоровья (нас 25 человек в классе). Вместе с нами выезжают и наши родители.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чтобы не затеряться в общей массе отдыхающих может понадобиться наш </a:t>
            </a:r>
            <a:r>
              <a:rPr lang="ru-RU" sz="2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Длиииинный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фонарик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/>
          </a:p>
        </p:txBody>
      </p:sp>
      <p:pic>
        <p:nvPicPr>
          <p:cNvPr id="5125" name="Picture 5" descr="C:\Users\мой\Desktop\дивиргенты\0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3158018" cy="218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мой\Desktop\дивиргенты\08-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819400" cy="2041572"/>
          </a:xfrm>
          <a:prstGeom prst="rect">
            <a:avLst/>
          </a:prstGeom>
          <a:noFill/>
        </p:spPr>
      </p:pic>
      <p:pic>
        <p:nvPicPr>
          <p:cNvPr id="4101" name="Picture 5" descr="C:\Users\мой\Desktop\дивиргенты\картинки\full1398499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495800"/>
            <a:ext cx="176425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155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в жизни людей есть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разрешить которые поможет устройство?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343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Решили посетить тёмное закрытое пространство </a:t>
            </a:r>
          </a:p>
          <a:p>
            <a:pPr algn="ctr"/>
            <a:r>
              <a:rPr lang="ru-RU" sz="2000" b="1" i="1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и забыли индивидуальный фонарик.</a:t>
            </a:r>
            <a:endParaRPr lang="ru-RU" sz="2000" b="1" i="1" dirty="0">
              <a:solidFill>
                <a:srgbClr val="1C23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дивиргенты\картинки\razdelitel_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94296"/>
            <a:ext cx="7543800" cy="1035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048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должно такого произойти в жизни людей,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возникла ситуация при которой потребуется "необычная" вещь?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2514600" y="2895600"/>
            <a:ext cx="3058658" cy="1584960"/>
            <a:chOff x="2515351" y="2133593"/>
            <a:chExt cx="3058658" cy="15849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15351" y="2133593"/>
              <a:ext cx="3058658" cy="15849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515351" y="2133593"/>
              <a:ext cx="3058658" cy="1584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2667000" y="762000"/>
            <a:ext cx="1920173" cy="1584960"/>
            <a:chOff x="5897514" y="2377439"/>
            <a:chExt cx="1920173" cy="15849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897514" y="2377439"/>
              <a:ext cx="1920173" cy="15849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5897514" y="2377439"/>
              <a:ext cx="1920173" cy="1584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ятиугольник 14"/>
          <p:cNvSpPr/>
          <p:nvPr/>
        </p:nvSpPr>
        <p:spPr>
          <a:xfrm>
            <a:off x="381000" y="1066800"/>
            <a:ext cx="2819400" cy="1676400"/>
          </a:xfrm>
          <a:prstGeom prst="homePlat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потеряться в  тёмном закрытом пространстве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276600" y="1066800"/>
            <a:ext cx="2971800" cy="1676400"/>
          </a:xfrm>
          <a:prstGeom prst="homePlat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минимальном количестве  фонариков осветить большое пространство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6324600" y="990600"/>
            <a:ext cx="2362200" cy="1676400"/>
          </a:xfrm>
          <a:prstGeom prst="homePlat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Сплотить небольшой  коллектив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4991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4572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случится, если внедрение "необычной" вещи провалится?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2860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может препятствовать распространению "необычной" вещи, внедрению в “массы”, её производству?</a:t>
            </a:r>
          </a:p>
        </p:txBody>
      </p:sp>
      <p:pic>
        <p:nvPicPr>
          <p:cNvPr id="2050" name="Picture 2" descr="C:\Users\мой\Desktop\дивиргенты\картинки\Felix_thinking-1.mo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4466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676400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Те, кто против активного отдыха в большой дружной компании.</a:t>
            </a:r>
            <a:endParaRPr lang="ru-RU" sz="2200" b="1" i="1" dirty="0">
              <a:solidFill>
                <a:srgbClr val="1C23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3622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что-то потеряет, когда люди начнут пользоваться "необычной вещью?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505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Не останется «тёмных углов», куда не смог бы проникнуть свет </a:t>
            </a:r>
            <a:r>
              <a:rPr lang="ru-RU" sz="28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Длиииинного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фонарика.</a:t>
            </a:r>
            <a:r>
              <a:rPr lang="ru-RU" sz="2800" b="1" i="1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562600"/>
            <a:ext cx="7473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C2338"/>
                </a:solidFill>
                <a:latin typeface="Times New Roman" pitchFamily="18" charset="0"/>
                <a:cs typeface="Times New Roman" pitchFamily="18" charset="0"/>
              </a:rPr>
              <a:t>Будет скучно жить!!!</a:t>
            </a:r>
            <a:endParaRPr lang="ru-RU" sz="3200" dirty="0"/>
          </a:p>
        </p:txBody>
      </p:sp>
      <p:pic>
        <p:nvPicPr>
          <p:cNvPr id="2051" name="Picture 3" descr="C:\Users\мой\Desktop\дивиргенты\картинки\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1816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92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й\Desktop\дивиргенты\картинки\0dbda565b238a68c1fd7c5954bc41bf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419725" cy="54197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55626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1C2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800" b="1" i="1" dirty="0" smtClean="0">
                <a:solidFill>
                  <a:srgbClr val="1C2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solidFill>
                  <a:srgbClr val="1C2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3386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390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мой</cp:lastModifiedBy>
  <cp:revision>20</cp:revision>
  <dcterms:modified xsi:type="dcterms:W3CDTF">2015-10-04T07:15:42Z</dcterms:modified>
</cp:coreProperties>
</file>