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1" r:id="rId5"/>
    <p:sldId id="262" r:id="rId6"/>
    <p:sldId id="264" r:id="rId7"/>
    <p:sldId id="265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5195-F954-420C-AACB-209AAE511DE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36AE-3E92-4032-8454-AEE443C6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молебень 1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76600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effectLst/>
            </a:endParaRPr>
          </a:p>
        </p:txBody>
      </p:sp>
      <p:sp>
        <p:nvSpPr>
          <p:cNvPr id="19472" name="WordArt 16"/>
          <p:cNvSpPr>
            <a:spLocks noChangeArrowheads="1" noChangeShapeType="1" noTextEdit="1"/>
          </p:cNvSpPr>
          <p:nvPr/>
        </p:nvSpPr>
        <p:spPr bwMode="auto">
          <a:xfrm>
            <a:off x="2195513" y="908050"/>
            <a:ext cx="4895850" cy="6572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99FF"/>
              </a:solidFill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71480"/>
            <a:ext cx="542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Нютаг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хэлэнэй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байдалда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литературна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хэлэндэ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һургалга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858180" cy="5214974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Баргажан</a:t>
            </a:r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нютагай</a:t>
            </a:r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үгэнүүд</a:t>
            </a:r>
            <a:endParaRPr lang="ru-RU" sz="4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858180" cy="5214974"/>
          </a:xfrm>
        </p:spPr>
        <p:txBody>
          <a:bodyPr>
            <a:normAutofit/>
          </a:bodyPr>
          <a:lstStyle/>
          <a:p>
            <a:pPr algn="just"/>
            <a:r>
              <a:rPr lang="ru-RU" sz="3600" b="1" i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Жэшээнь</a:t>
            </a:r>
            <a:r>
              <a:rPr lang="ru-RU" sz="36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фонетическэ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аргаар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үдэрээр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үдэрөөр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хуншуун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хоншуун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суурхай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соорхой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од'огон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удаган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йорон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нохошо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нохойнуудые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набшуун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набшаһан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загуун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загаһан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ошаан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ошоо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һэн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858180" cy="521497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Морфологическа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аргаар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 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эгэшэйн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ахайн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эгэшын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ахын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гэраан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гэрһээ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ноход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гахад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нохойнууд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гахайнууд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ошоотьхиим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ошоо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ха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юм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бодогоор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бидэ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хоер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858180" cy="521497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Лексическэ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аргаар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хүүр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үгэ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малгаадэр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үглөөдэр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ообордохо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шэдэхэ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ин'гэ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эрье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саб'йа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сабхи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зантуу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(лит.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һуулга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  г.м.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858180" cy="521497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user\Рабочий стол\сагалган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40931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с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71480"/>
            <a:ext cx="3409315" cy="270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с 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7342" y="2291080"/>
            <a:ext cx="3409315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с 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786190"/>
            <a:ext cx="3409315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с 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214818"/>
            <a:ext cx="3409315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0"/>
            <a:ext cx="91535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Соодой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ламын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дурасхаалда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зорюулһан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уран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гоеор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уншалгын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мүрысөөн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858180" cy="5214974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F:\Новая папка\DSC_4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3000396" cy="2250297"/>
          </a:xfrm>
          <a:prstGeom prst="rect">
            <a:avLst/>
          </a:prstGeom>
          <a:noFill/>
        </p:spPr>
      </p:pic>
      <p:pic>
        <p:nvPicPr>
          <p:cNvPr id="1035" name="Picture 11" descr="F:\Новая папка\DSC_4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142984"/>
            <a:ext cx="2792773" cy="2286016"/>
          </a:xfrm>
          <a:prstGeom prst="rect">
            <a:avLst/>
          </a:prstGeom>
          <a:noFill/>
        </p:spPr>
      </p:pic>
      <p:pic>
        <p:nvPicPr>
          <p:cNvPr id="1037" name="Picture 13" descr="F:\Новая папка\DSC_4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14422"/>
            <a:ext cx="2687675" cy="2357454"/>
          </a:xfrm>
          <a:prstGeom prst="rect">
            <a:avLst/>
          </a:prstGeom>
          <a:noFill/>
        </p:spPr>
      </p:pic>
      <p:pic>
        <p:nvPicPr>
          <p:cNvPr id="1038" name="Picture 14" descr="F:\Новая папка\DSC_4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929066"/>
            <a:ext cx="2857520" cy="2514618"/>
          </a:xfrm>
          <a:prstGeom prst="rect">
            <a:avLst/>
          </a:prstGeom>
          <a:noFill/>
        </p:spPr>
      </p:pic>
      <p:pic>
        <p:nvPicPr>
          <p:cNvPr id="1039" name="Picture 15" descr="F:\Новая папка\DSC_44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07167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4710130"/>
          </a:xfrm>
        </p:spPr>
        <p:txBody>
          <a:bodyPr/>
          <a:lstStyle/>
          <a:p>
            <a:endParaRPr lang="ru-RU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Алишье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нютаг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хэлэнүүднай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адли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hайхан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даа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215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Соодой ламын дурасхаалда зорюулһан уран гоеор уншалгын мүрысөөн</vt:lpstr>
      <vt:lpstr>, 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Элидхэл  Нютаг хэлэнэй байдалда литературна буряад хэлэндэ һургалга </dc:title>
  <dc:creator>1</dc:creator>
  <cp:lastModifiedBy>user</cp:lastModifiedBy>
  <cp:revision>20</cp:revision>
  <dcterms:created xsi:type="dcterms:W3CDTF">2015-04-04T14:30:37Z</dcterms:created>
  <dcterms:modified xsi:type="dcterms:W3CDTF">2015-04-07T05:21:17Z</dcterms:modified>
</cp:coreProperties>
</file>