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1" autoAdjust="0"/>
  </p:normalViewPr>
  <p:slideViewPr>
    <p:cSldViewPr>
      <p:cViewPr varScale="1">
        <p:scale>
          <a:sx n="63" d="100"/>
          <a:sy n="63" d="100"/>
        </p:scale>
        <p:origin x="-6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29D5-CF66-4DEE-9D1E-5453FAA2794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81368-FB48-4F0A-A264-8451604AD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3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1368-FB48-4F0A-A264-8451604AD1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1368-FB48-4F0A-A264-8451604AD1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1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1368-FB48-4F0A-A264-8451604AD1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8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538-8EF2-43A5-897E-A44DD279C66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0C0A-B1B4-452D-AE76-CF3FE48329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Кирпичный завод-крематор</a:t>
            </a:r>
            <a:r>
              <a:rPr lang="ru-RU" b="1" dirty="0"/>
              <a:t>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месте павильона метро «Парк Победы» в блокадные годы стоял кирпичный завод № 1. В печах заводы сжигали трупы ленинградцев, которые умерли в блокаду. Недалеко от этого места установлен крест с надписью: «Здесь были печи кирпичного завода-крематория. Прах сотен тысяч воинов и жителей блокадного Ленинграда покоится в прудах, газонах под Вашими ногами. Вечная им память!». Здесь были кремированы по разным оценкам от 100 до 600 тысяч тел. Это место самой массовой кремации в истории человечества.</a:t>
            </a:r>
          </a:p>
          <a:p>
            <a:endParaRPr lang="ru-RU" dirty="0"/>
          </a:p>
        </p:txBody>
      </p:sp>
      <p:pic>
        <p:nvPicPr>
          <p:cNvPr id="1026" name="Picture 2" descr="C:\Documents and Settings\Владелец\Рабочий стол\памятники блокады\9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439248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футболистам блокадного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стадионе «Динамо» на Крестовском острове в Санкт-Петербурге торжественно открыт </a:t>
            </a:r>
            <a:r>
              <a:rPr lang="ru-RU" b="1" dirty="0"/>
              <a:t>памятник футболистам блокадного Ленинграда</a:t>
            </a:r>
            <a:r>
              <a:rPr lang="ru-RU" dirty="0"/>
              <a:t> который был отлит в Российской Национальной Творческой Мастерской ООО "</a:t>
            </a:r>
            <a:r>
              <a:rPr lang="ru-RU" dirty="0" err="1"/>
              <a:t>Артпроект</a:t>
            </a:r>
            <a:r>
              <a:rPr lang="ru-RU" dirty="0"/>
              <a:t>" г. Москва. Церемония приурочена к 70-летию футбольного матча между командами «Динамо» и «Ленинградского металлического завода», который проходил на этом поле в блокадном городе. </a:t>
            </a:r>
          </a:p>
        </p:txBody>
      </p:sp>
      <p:pic>
        <p:nvPicPr>
          <p:cNvPr id="1026" name="Picture 2" descr="C:\Users\Vospitatel\Desktop\catalog_item_94_large_6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9" y="1628800"/>
            <a:ext cx="40528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3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«Блокадной полынье»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Памятник "Блокадной полынье" был установлен в 2011 году. Знак в виде доски из гранита серого цвета размером 1,5 на 1,8 метра. На памятнике высечен текст: "Здесь из ледяной проруби доставали воду жители блокадного Ленинграда".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Vospitatel\Desktop\rmq7y9dqnoc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7" y="1628800"/>
            <a:ext cx="39783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детям блокадного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Установлен в пришкольном яблоневом саду, заложенном в память о блокаде</a:t>
            </a:r>
            <a:r>
              <a:rPr lang="ru-RU" dirty="0" smtClean="0"/>
              <a:t>. Адрес</a:t>
            </a:r>
            <a:r>
              <a:rPr lang="ru-RU" dirty="0"/>
              <a:t>: г. Санкт-Петербург, ул. Наличная </a:t>
            </a:r>
            <a:r>
              <a:rPr lang="ru-RU" dirty="0" smtClean="0"/>
              <a:t>55</a:t>
            </a:r>
            <a:endParaRPr lang="ru-RU" dirty="0"/>
          </a:p>
        </p:txBody>
      </p:sp>
      <p:pic>
        <p:nvPicPr>
          <p:cNvPr id="3074" name="Picture 2" descr="C:\Users\Vospitatel\Desktop\5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" y="1700808"/>
            <a:ext cx="40324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0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Блокадный колодец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Еще один «бытовой» памятник блокаде. После того, как с началом блокады прекратил работать водопровод, люди брали воду из колодцев. В память об одном из них на стене дом №6 по проспекту Непокоренных установлена мемориальная композиция. </a:t>
            </a:r>
            <a:endParaRPr lang="ru-RU"/>
          </a:p>
        </p:txBody>
      </p:sp>
      <p:pic>
        <p:nvPicPr>
          <p:cNvPr id="2051" name="Picture 3" descr="C:\Documents and Settings\Владелец\Рабочий стол\памятники блокады\img_7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Невский мемориал «Журавли»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67333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Vospitatel\Desktop\579196_8748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221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8798" y="1626852"/>
            <a:ext cx="4226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Невский мемориал «Журавли» — мемориальный ансамбль памяти павших героев Великой Отечественной войны в Санкт-Петербурге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Прежде в этой части города, между современными улицами Новосёлов и Тельмана существовало Невское кладбище. В 1941—1943 гг. на Невском кладбище хоронили воинов и мирных жителей Ленинграда, </a:t>
            </a:r>
            <a:r>
              <a:rPr lang="ru-RU" b="1" dirty="0"/>
              <a:t>умерших в блокаду</a:t>
            </a:r>
            <a:r>
              <a:rPr lang="ru-RU" dirty="0"/>
              <a:t>. При </a:t>
            </a:r>
            <a:r>
              <a:rPr lang="ru-RU" dirty="0" smtClean="0"/>
              <a:t>планировании </a:t>
            </a:r>
            <a:r>
              <a:rPr lang="ru-RU" dirty="0"/>
              <a:t>местности под жилую застройку и прокладке новых магистралей Невское кладбище сравняли с землёй.</a:t>
            </a:r>
            <a:br>
              <a:rPr lang="ru-RU" dirty="0"/>
            </a:br>
            <a:r>
              <a:rPr lang="ru-RU" dirty="0"/>
              <a:t>В мемориал вошла гранитная колонна с рельефным орнаментом и урной, поставленная ещё в 1949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6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блокадному хлебу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ru-RU" sz="2000" dirty="0" smtClean="0">
                <a:latin typeface="Arial Narrow" panose="020B0606020202030204" pitchFamily="34" charset="0"/>
              </a:rPr>
              <a:t>В память о заслугах ленинградских пекарей в 1998 году у здания </a:t>
            </a:r>
            <a:r>
              <a:rPr lang="ru-RU" sz="2000" dirty="0" err="1" smtClean="0">
                <a:latin typeface="Arial Narrow" panose="020B0606020202030204" pitchFamily="34" charset="0"/>
              </a:rPr>
              <a:t>Кушелевского</a:t>
            </a:r>
            <a:r>
              <a:rPr lang="ru-RU" sz="2000" dirty="0" smtClean="0">
                <a:latin typeface="Arial Narrow" panose="020B0606020202030204" pitchFamily="34" charset="0"/>
              </a:rPr>
              <a:t> хлебозавода был установлен этот памятник (Политехническая ул.,11)</a:t>
            </a:r>
          </a:p>
          <a:p>
            <a:pPr lvl="1"/>
            <a:r>
              <a:rPr lang="ru-RU" sz="2000" dirty="0" smtClean="0">
                <a:latin typeface="Arial Narrow" panose="020B0606020202030204" pitchFamily="34" charset="0"/>
              </a:rPr>
              <a:t>Девочка крепко сжимает в своих руках кусочек живительного хлеба, согревая его и стараясь </a:t>
            </a:r>
            <a:r>
              <a:rPr lang="ru-RU" sz="2000" smtClean="0">
                <a:latin typeface="Arial Narrow" panose="020B0606020202030204" pitchFamily="34" charset="0"/>
              </a:rPr>
              <a:t>не выронить.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Vospitatel\Desktop\photo_95-97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7" y="1528558"/>
            <a:ext cx="41044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6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Погибшим </a:t>
            </a:r>
            <a:r>
              <a:rPr lang="ru-RU" dirty="0" err="1" smtClean="0"/>
              <a:t>кировцам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Барельеф в честь погибших </a:t>
            </a:r>
            <a:r>
              <a:rPr lang="ru-RU" b="1" dirty="0" err="1"/>
              <a:t>кировцев</a:t>
            </a:r>
            <a:r>
              <a:rPr lang="ru-RU" b="1" dirty="0"/>
              <a:t> — жителей блокадного Ленинграда (ул. Маршала Говорова, д. 29)</a:t>
            </a:r>
          </a:p>
          <a:p>
            <a:r>
              <a:rPr lang="ru-RU" dirty="0" err="1"/>
              <a:t>Труженники</a:t>
            </a:r>
            <a:r>
              <a:rPr lang="ru-RU" dirty="0"/>
              <a:t> тыла самоотверженно работали на победу, но если возникала необходимость — брали в руки оружие и пополняли ряды бойцов.</a:t>
            </a:r>
          </a:p>
          <a:p>
            <a:endParaRPr lang="ru-RU" dirty="0"/>
          </a:p>
        </p:txBody>
      </p:sp>
      <p:pic>
        <p:nvPicPr>
          <p:cNvPr id="4098" name="Picture 2" descr="C:\Users\Vospitatel\Desktop\d13c72b49f27141a2d86676c2165c877_MkRG2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060848"/>
            <a:ext cx="3882469" cy="33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4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Стела и мемориальная доска памяти морякам катерных тральщиков на </a:t>
            </a:r>
            <a:r>
              <a:rPr lang="ru-RU" b="1" dirty="0" err="1"/>
              <a:t>Елагином</a:t>
            </a:r>
            <a:r>
              <a:rPr lang="ru-RU" b="1" dirty="0"/>
              <a:t> острове</a:t>
            </a:r>
          </a:p>
          <a:p>
            <a:r>
              <a:rPr lang="ru-RU" dirty="0"/>
              <a:t>Еще до объявления войны, фашисты заминировали выходы к Балтийскому заливу. С 1942 по 1944 г. Балтийский флот был заперт в Невской губе. Благодаря самоотверженному подвигу тральщиков Большой корабельный фарватер был очищен. День прорыва морской минной блокады Ленинграда — 5 июня 1944 г. стал официальным городским праздником.</a:t>
            </a:r>
          </a:p>
          <a:p>
            <a:endParaRPr lang="ru-RU" dirty="0"/>
          </a:p>
        </p:txBody>
      </p:sp>
      <p:pic>
        <p:nvPicPr>
          <p:cNvPr id="3074" name="Picture 2" descr="C:\Users\Vospitatel\Desktop\d13c72b49f27141a2d86676c2165c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3" y="1556792"/>
            <a:ext cx="3976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58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398</Words>
  <Application>Microsoft Office PowerPoint</Application>
  <PresentationFormat>Экран (4:3)</PresentationFormat>
  <Paragraphs>24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Кирпичный завод-крематорий</vt:lpstr>
      <vt:lpstr>Памятник футболистам блокадного Ленинграда</vt:lpstr>
      <vt:lpstr>Памятник «Блокадной полынье»</vt:lpstr>
      <vt:lpstr>Памятник детям блокадного Ленинграда</vt:lpstr>
      <vt:lpstr>Блокадный колодец</vt:lpstr>
      <vt:lpstr>Невский мемориал «Журавли»</vt:lpstr>
      <vt:lpstr>Памятник блокадному хлебу</vt:lpstr>
      <vt:lpstr>Погибшим кировцам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Кирпичный завод-крематорий</dc:title>
  <dc:creator>user</dc:creator>
  <cp:lastModifiedBy>user</cp:lastModifiedBy>
  <cp:revision>13</cp:revision>
  <dcterms:created xsi:type="dcterms:W3CDTF">2015-05-13T16:56:02Z</dcterms:created>
  <dcterms:modified xsi:type="dcterms:W3CDTF">2015-09-09T10:05:10Z</dcterms:modified>
</cp:coreProperties>
</file>