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91" autoAdjust="0"/>
  </p:normalViewPr>
  <p:slideViewPr>
    <p:cSldViewPr>
      <p:cViewPr varScale="1">
        <p:scale>
          <a:sx n="94" d="100"/>
          <a:sy n="94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52-FB3D-470B-8520-A29FC0E5835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607F0E-B19F-4EA3-A488-9CF15381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52-FB3D-470B-8520-A29FC0E5835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7F0E-B19F-4EA3-A488-9CF15381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52-FB3D-470B-8520-A29FC0E5835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7F0E-B19F-4EA3-A488-9CF15381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52-FB3D-470B-8520-A29FC0E5835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607F0E-B19F-4EA3-A488-9CF15381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52-FB3D-470B-8520-A29FC0E5835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7F0E-B19F-4EA3-A488-9CF153817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52-FB3D-470B-8520-A29FC0E5835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7F0E-B19F-4EA3-A488-9CF15381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52-FB3D-470B-8520-A29FC0E5835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607F0E-B19F-4EA3-A488-9CF153817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52-FB3D-470B-8520-A29FC0E5835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7F0E-B19F-4EA3-A488-9CF15381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52-FB3D-470B-8520-A29FC0E5835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7F0E-B19F-4EA3-A488-9CF15381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52-FB3D-470B-8520-A29FC0E5835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7F0E-B19F-4EA3-A488-9CF15381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52-FB3D-470B-8520-A29FC0E5835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7F0E-B19F-4EA3-A488-9CF153817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859852-FB3D-470B-8520-A29FC0E5835E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607F0E-B19F-4EA3-A488-9CF153817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Обследование мимической артикуляционной мускулатуры</a:t>
            </a:r>
            <a:r>
              <a:rPr lang="ru-RU" i="1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42876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Учитель-логопед </a:t>
            </a:r>
            <a:r>
              <a:rPr lang="ru-RU" b="1" dirty="0" err="1" smtClean="0">
                <a:solidFill>
                  <a:srgbClr val="FF0000"/>
                </a:solidFill>
              </a:rPr>
              <a:t>Целыковская</a:t>
            </a:r>
            <a:r>
              <a:rPr lang="ru-RU" b="1" dirty="0" smtClean="0">
                <a:solidFill>
                  <a:srgbClr val="FF0000"/>
                </a:solidFill>
              </a:rPr>
              <a:t> Ольга Борисовна.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5000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«Лопаточка</a:t>
            </a:r>
            <a:r>
              <a:rPr lang="ru-RU" b="1" i="1" dirty="0" smtClean="0"/>
              <a:t>».</a:t>
            </a:r>
            <a:endParaRPr lang="ru-RU" b="1" i="1" dirty="0"/>
          </a:p>
        </p:txBody>
      </p:sp>
      <p:pic>
        <p:nvPicPr>
          <p:cNvPr id="9218" name="Picture 2" descr="C:\Documents and Settings\User\Рабочий стол\аттестация\картинки\56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78057" y="1554163"/>
            <a:ext cx="4540285" cy="452596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«Иголочка</a:t>
            </a:r>
            <a:r>
              <a:rPr lang="ru-RU" b="1" i="1" dirty="0" smtClean="0"/>
              <a:t>».</a:t>
            </a:r>
            <a:endParaRPr lang="ru-RU" b="1" i="1" dirty="0"/>
          </a:p>
        </p:txBody>
      </p:sp>
      <p:pic>
        <p:nvPicPr>
          <p:cNvPr id="10242" name="Picture 2" descr="C:\Documents and Settings\User\Рабочий стол\аттестация\картинки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97480" y="1714488"/>
            <a:ext cx="4231974" cy="428628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checke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«Чашечка</a:t>
            </a:r>
            <a:r>
              <a:rPr lang="ru-RU" b="1" i="1" dirty="0" smtClean="0"/>
              <a:t>».</a:t>
            </a:r>
            <a:endParaRPr lang="ru-RU" b="1" i="1" dirty="0"/>
          </a:p>
        </p:txBody>
      </p:sp>
      <p:pic>
        <p:nvPicPr>
          <p:cNvPr id="11266" name="Picture 2" descr="C:\Documents and Settings\User\Рабочий стол\аттестация\картинки\l_85b6db1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71670" y="1428736"/>
            <a:ext cx="5143536" cy="514353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«Улыбка</a:t>
            </a:r>
            <a:r>
              <a:rPr lang="ru-RU" b="1" i="1" dirty="0"/>
              <a:t>» - «хоботок</a:t>
            </a:r>
            <a:r>
              <a:rPr lang="ru-RU" b="1" i="1" dirty="0" smtClean="0"/>
              <a:t>».</a:t>
            </a:r>
            <a:endParaRPr lang="ru-RU" b="1" i="1" dirty="0"/>
          </a:p>
        </p:txBody>
      </p:sp>
      <p:pic>
        <p:nvPicPr>
          <p:cNvPr id="13314" name="Picture 2" descr="C:\Documents and Settings\User\Рабочий стол\аттестация\картинки\image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500174"/>
            <a:ext cx="3929089" cy="492922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  «Горочка».</a:t>
            </a:r>
            <a:endParaRPr lang="ru-RU" b="1" i="1" dirty="0"/>
          </a:p>
        </p:txBody>
      </p:sp>
      <p:pic>
        <p:nvPicPr>
          <p:cNvPr id="14338" name="Picture 2" descr="C:\Documents and Settings\User\Рабочий стол\аттестация\картинки\20240_html_4ee71e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500174"/>
            <a:ext cx="4079958" cy="450059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Поднять </a:t>
            </a:r>
            <a:r>
              <a:rPr lang="ru-RU" b="1" i="1" dirty="0" smtClean="0"/>
              <a:t>брови.</a:t>
            </a:r>
            <a:endParaRPr lang="ru-RU" b="1" i="1" dirty="0"/>
          </a:p>
        </p:txBody>
      </p:sp>
      <p:pic>
        <p:nvPicPr>
          <p:cNvPr id="1026" name="Picture 2" descr="C:\Documents and Settings\User\Рабочий стол\аттестация\картинки\post-1533941-14105013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85219" y="1554163"/>
            <a:ext cx="4525962" cy="452596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Нахмуриться.</a:t>
            </a:r>
            <a:endParaRPr lang="ru-RU" b="1" i="1" dirty="0"/>
          </a:p>
        </p:txBody>
      </p:sp>
      <p:pic>
        <p:nvPicPr>
          <p:cNvPr id="2050" name="Picture 2" descr="C:\Documents and Settings\User\Рабочий стол\аттестация\картинки\teenage+poop+walks+into+thrift+store+quot+excuse+me+_67ab3b139ecc23246419e5cc63bb645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57422" y="1714488"/>
            <a:ext cx="3799689" cy="400052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Закрыть правый </a:t>
            </a:r>
            <a:r>
              <a:rPr lang="ru-RU" b="1" i="1" dirty="0" smtClean="0"/>
              <a:t>глаз.</a:t>
            </a:r>
            <a:endParaRPr lang="ru-RU" b="1" i="1" dirty="0"/>
          </a:p>
        </p:txBody>
      </p:sp>
      <p:pic>
        <p:nvPicPr>
          <p:cNvPr id="3074" name="Picture 2" descr="C:\Documents and Settings\User\Рабочий стол\аттестация\картинки\zubk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66950" y="2197894"/>
            <a:ext cx="5234008" cy="380287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Закрыть левый </a:t>
            </a:r>
            <a:r>
              <a:rPr lang="ru-RU" b="1" i="1" dirty="0" smtClean="0"/>
              <a:t>глаз.</a:t>
            </a:r>
            <a:endParaRPr lang="ru-RU" b="1" i="1" dirty="0"/>
          </a:p>
        </p:txBody>
      </p:sp>
      <p:pic>
        <p:nvPicPr>
          <p:cNvPr id="4098" name="Picture 2" descr="C:\Documents and Settings\User\Рабочий стол\аттестация\картинки\getIm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30892" y="1554163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Щёки «пухленькие</a:t>
            </a:r>
            <a:r>
              <a:rPr lang="ru-RU" b="1" i="1" dirty="0" smtClean="0"/>
              <a:t>».</a:t>
            </a:r>
            <a:endParaRPr lang="ru-RU" b="1" i="1" dirty="0"/>
          </a:p>
        </p:txBody>
      </p:sp>
      <p:pic>
        <p:nvPicPr>
          <p:cNvPr id="5122" name="Picture 2" descr="C:\Documents and Settings\User\Рабочий стол\аттестация\картинки\Homa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03400" y="1683544"/>
            <a:ext cx="5689600" cy="42672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Щёки «худышки</a:t>
            </a:r>
            <a:r>
              <a:rPr lang="ru-RU" b="1" i="1" dirty="0" smtClean="0"/>
              <a:t>».</a:t>
            </a:r>
            <a:endParaRPr lang="ru-RU" b="1" i="1" dirty="0"/>
          </a:p>
        </p:txBody>
      </p:sp>
      <p:pic>
        <p:nvPicPr>
          <p:cNvPr id="6146" name="Picture 2" descr="C:\Documents and Settings\User\Рабочий стол\аттестация\картинки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28954" y="1554163"/>
            <a:ext cx="7238491" cy="452596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«Улыбка</a:t>
            </a:r>
            <a:r>
              <a:rPr lang="ru-RU" b="1" i="1" dirty="0" smtClean="0"/>
              <a:t>».</a:t>
            </a:r>
            <a:endParaRPr lang="ru-RU" b="1" i="1" dirty="0"/>
          </a:p>
        </p:txBody>
      </p:sp>
      <p:pic>
        <p:nvPicPr>
          <p:cNvPr id="7170" name="Picture 2" descr="C:\Documents and Settings\User\Рабочий стол\аттестация\картинки\64135_mn66com.gi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60903" y="1554163"/>
            <a:ext cx="6374594" cy="452596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«Хоботок</a:t>
            </a:r>
            <a:r>
              <a:rPr lang="ru-RU" b="1" i="1" dirty="0" smtClean="0"/>
              <a:t>».</a:t>
            </a:r>
            <a:endParaRPr lang="ru-RU" b="1" i="1" dirty="0"/>
          </a:p>
        </p:txBody>
      </p:sp>
      <p:pic>
        <p:nvPicPr>
          <p:cNvPr id="8194" name="Picture 2" descr="C:\Documents and Settings\User\Рабочий стол\аттестация\картинки\65104_html_43cc9fc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56588" y="1554162"/>
            <a:ext cx="4558618" cy="494667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split orient="vert" dir="in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</TotalTime>
  <Words>57</Words>
  <Application>Microsoft Office PowerPoint</Application>
  <PresentationFormat>Экран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Обследование мимической артикуляционной мускулатуры.   </vt:lpstr>
      <vt:lpstr>Поднять брови.</vt:lpstr>
      <vt:lpstr>Нахмуриться.</vt:lpstr>
      <vt:lpstr>Закрыть правый глаз.</vt:lpstr>
      <vt:lpstr>Закрыть левый глаз.</vt:lpstr>
      <vt:lpstr>Щёки «пухленькие».</vt:lpstr>
      <vt:lpstr>Щёки «худышки».</vt:lpstr>
      <vt:lpstr>«Улыбка».</vt:lpstr>
      <vt:lpstr>«Хоботок».</vt:lpstr>
      <vt:lpstr>«Лопаточка».</vt:lpstr>
      <vt:lpstr>«Иголочка».</vt:lpstr>
      <vt:lpstr>«Чашечка».</vt:lpstr>
      <vt:lpstr>«Улыбка» - «хоботок».</vt:lpstr>
      <vt:lpstr>  «Горочка».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Обследование мимической артикуляционной мускулатуры.   </dc:title>
  <dc:creator>User</dc:creator>
  <cp:lastModifiedBy>User</cp:lastModifiedBy>
  <cp:revision>26</cp:revision>
  <dcterms:created xsi:type="dcterms:W3CDTF">2015-08-27T12:06:37Z</dcterms:created>
  <dcterms:modified xsi:type="dcterms:W3CDTF">2015-08-31T08:55:01Z</dcterms:modified>
</cp:coreProperties>
</file>