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59" r:id="rId6"/>
    <p:sldId id="263" r:id="rId7"/>
    <p:sldId id="267" r:id="rId8"/>
    <p:sldId id="266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4E435-97DC-48F2-9DD5-BD494927A0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4B5819-818C-43FC-8717-37D6360CE1D0}">
      <dgm:prSet phldrT="[Текст]" custT="1"/>
      <dgm:spPr/>
      <dgm:t>
        <a:bodyPr/>
        <a:lstStyle/>
        <a:p>
          <a:r>
            <a:rPr lang="en-US" sz="2800" dirty="0" smtClean="0">
              <a:solidFill>
                <a:srgbClr val="000066"/>
              </a:solidFill>
            </a:rPr>
            <a:t>a ship crash</a:t>
          </a:r>
          <a:endParaRPr lang="ru-RU" sz="2800" dirty="0">
            <a:solidFill>
              <a:srgbClr val="000066"/>
            </a:solidFill>
          </a:endParaRPr>
        </a:p>
      </dgm:t>
    </dgm:pt>
    <dgm:pt modelId="{641DD903-E1D5-4DE2-9ECA-B5F891FC08D5}" type="parTrans" cxnId="{F634C4E0-5F16-44F7-89C7-787FF593FEE3}">
      <dgm:prSet/>
      <dgm:spPr/>
      <dgm:t>
        <a:bodyPr/>
        <a:lstStyle/>
        <a:p>
          <a:endParaRPr lang="ru-RU"/>
        </a:p>
      </dgm:t>
    </dgm:pt>
    <dgm:pt modelId="{A304F3AD-1673-42E6-8C1C-BCAA34ECCFB7}" type="sibTrans" cxnId="{F634C4E0-5F16-44F7-89C7-787FF593FEE3}">
      <dgm:prSet/>
      <dgm:spPr/>
      <dgm:t>
        <a:bodyPr/>
        <a:lstStyle/>
        <a:p>
          <a:endParaRPr lang="ru-RU"/>
        </a:p>
      </dgm:t>
    </dgm:pt>
    <dgm:pt modelId="{48D827D5-C40D-4820-BE92-B6BDF5EDA60A}">
      <dgm:prSet phldrT="[Текст]" custT="1"/>
      <dgm:spPr/>
      <dgm:t>
        <a:bodyPr/>
        <a:lstStyle/>
        <a:p>
          <a:r>
            <a:rPr lang="en-US" sz="2800" dirty="0" smtClean="0">
              <a:solidFill>
                <a:srgbClr val="000066"/>
              </a:solidFill>
            </a:rPr>
            <a:t>an iceberg crash</a:t>
          </a:r>
          <a:endParaRPr lang="ru-RU" sz="2800" dirty="0">
            <a:solidFill>
              <a:srgbClr val="000066"/>
            </a:solidFill>
          </a:endParaRPr>
        </a:p>
      </dgm:t>
    </dgm:pt>
    <dgm:pt modelId="{554616FD-455A-4CEA-82F8-7AAC039F2FE4}" type="parTrans" cxnId="{A285DB6C-8EE1-4F9C-ACC2-73936AF9B33D}">
      <dgm:prSet/>
      <dgm:spPr/>
      <dgm:t>
        <a:bodyPr/>
        <a:lstStyle/>
        <a:p>
          <a:endParaRPr lang="ru-RU"/>
        </a:p>
      </dgm:t>
    </dgm:pt>
    <dgm:pt modelId="{8906E0B6-A7BA-4787-B124-35E26E93E25A}" type="sibTrans" cxnId="{A285DB6C-8EE1-4F9C-ACC2-73936AF9B33D}">
      <dgm:prSet/>
      <dgm:spPr/>
      <dgm:t>
        <a:bodyPr/>
        <a:lstStyle/>
        <a:p>
          <a:endParaRPr lang="ru-RU"/>
        </a:p>
      </dgm:t>
    </dgm:pt>
    <dgm:pt modelId="{C666C30D-8D89-4972-99F4-5B4C1E71DB0D}">
      <dgm:prSet phldrT="[Текст]" custT="1"/>
      <dgm:spPr/>
      <dgm:t>
        <a:bodyPr/>
        <a:lstStyle/>
        <a:p>
          <a:r>
            <a:rPr lang="en-US" sz="2800" dirty="0" smtClean="0">
              <a:solidFill>
                <a:srgbClr val="000066"/>
              </a:solidFill>
            </a:rPr>
            <a:t>a bird crash</a:t>
          </a:r>
          <a:endParaRPr lang="ru-RU" sz="2800" dirty="0">
            <a:solidFill>
              <a:srgbClr val="000066"/>
            </a:solidFill>
          </a:endParaRPr>
        </a:p>
      </dgm:t>
    </dgm:pt>
    <dgm:pt modelId="{E50BCCA5-4E18-45A5-AA6C-37222C366C5F}" type="parTrans" cxnId="{36E7E160-F021-4C0C-9603-E58CC1957F29}">
      <dgm:prSet/>
      <dgm:spPr/>
      <dgm:t>
        <a:bodyPr/>
        <a:lstStyle/>
        <a:p>
          <a:endParaRPr lang="ru-RU"/>
        </a:p>
      </dgm:t>
    </dgm:pt>
    <dgm:pt modelId="{BF256A33-BC65-4E79-8408-081E0384E8CE}" type="sibTrans" cxnId="{36E7E160-F021-4C0C-9603-E58CC1957F29}">
      <dgm:prSet/>
      <dgm:spPr/>
      <dgm:t>
        <a:bodyPr/>
        <a:lstStyle/>
        <a:p>
          <a:endParaRPr lang="ru-RU"/>
        </a:p>
      </dgm:t>
    </dgm:pt>
    <dgm:pt modelId="{9B0AACBC-831E-4871-B76D-7C6BA908DBF3}">
      <dgm:prSet phldrT="[Текст]" custT="1"/>
      <dgm:spPr/>
      <dgm:t>
        <a:bodyPr/>
        <a:lstStyle/>
        <a:p>
          <a:r>
            <a:rPr lang="en-US" sz="2800" dirty="0" smtClean="0">
              <a:solidFill>
                <a:srgbClr val="000066"/>
              </a:solidFill>
            </a:rPr>
            <a:t>thunder</a:t>
          </a:r>
          <a:r>
            <a:rPr lang="ru-RU" sz="2800" dirty="0" smtClean="0">
              <a:solidFill>
                <a:srgbClr val="000066"/>
              </a:solidFill>
            </a:rPr>
            <a:t>/</a:t>
          </a:r>
          <a:r>
            <a:rPr lang="en-US" sz="2800" dirty="0" smtClean="0">
              <a:solidFill>
                <a:srgbClr val="000066"/>
              </a:solidFill>
            </a:rPr>
            <a:t> lightning</a:t>
          </a:r>
          <a:endParaRPr lang="ru-RU" sz="2800" dirty="0">
            <a:solidFill>
              <a:srgbClr val="000066"/>
            </a:solidFill>
          </a:endParaRPr>
        </a:p>
      </dgm:t>
    </dgm:pt>
    <dgm:pt modelId="{29101A97-8369-4004-B4C3-43707C1EEA79}" type="parTrans" cxnId="{21A60316-F6FD-41B6-A892-858F99EAA323}">
      <dgm:prSet/>
      <dgm:spPr/>
      <dgm:t>
        <a:bodyPr/>
        <a:lstStyle/>
        <a:p>
          <a:endParaRPr lang="ru-RU"/>
        </a:p>
      </dgm:t>
    </dgm:pt>
    <dgm:pt modelId="{2C81153C-13A2-4EFE-B4D7-DFAD0DE6B85C}" type="sibTrans" cxnId="{21A60316-F6FD-41B6-A892-858F99EAA323}">
      <dgm:prSet/>
      <dgm:spPr/>
      <dgm:t>
        <a:bodyPr/>
        <a:lstStyle/>
        <a:p>
          <a:endParaRPr lang="ru-RU"/>
        </a:p>
      </dgm:t>
    </dgm:pt>
    <dgm:pt modelId="{22AB576E-CAAA-4652-8F44-160BF45CB22B}">
      <dgm:prSet phldrT="[Текст]" custT="1"/>
      <dgm:spPr/>
      <dgm:t>
        <a:bodyPr/>
        <a:lstStyle/>
        <a:p>
          <a:r>
            <a:rPr lang="en-US" sz="2800" dirty="0" smtClean="0">
              <a:solidFill>
                <a:srgbClr val="000066"/>
              </a:solidFill>
            </a:rPr>
            <a:t>a violent storm</a:t>
          </a:r>
          <a:endParaRPr lang="ru-RU" sz="2800" dirty="0">
            <a:solidFill>
              <a:srgbClr val="000066"/>
            </a:solidFill>
          </a:endParaRPr>
        </a:p>
      </dgm:t>
    </dgm:pt>
    <dgm:pt modelId="{1E06C56C-9368-4AC5-8028-278683E87F75}" type="parTrans" cxnId="{94BCA5C3-96DC-4D7A-A288-89ECE26152FF}">
      <dgm:prSet/>
      <dgm:spPr/>
      <dgm:t>
        <a:bodyPr/>
        <a:lstStyle/>
        <a:p>
          <a:endParaRPr lang="ru-RU"/>
        </a:p>
      </dgm:t>
    </dgm:pt>
    <dgm:pt modelId="{B5A23A38-0710-4FA5-9212-460F34B45BFB}" type="sibTrans" cxnId="{94BCA5C3-96DC-4D7A-A288-89ECE26152FF}">
      <dgm:prSet/>
      <dgm:spPr/>
      <dgm:t>
        <a:bodyPr/>
        <a:lstStyle/>
        <a:p>
          <a:endParaRPr lang="ru-RU"/>
        </a:p>
      </dgm:t>
    </dgm:pt>
    <dgm:pt modelId="{FB191BF2-2F7F-41C5-AC00-483AD1AC9904}" type="pres">
      <dgm:prSet presAssocID="{0CC4E435-97DC-48F2-9DD5-BD494927A0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FFD2E3-3871-4967-AFA1-EF6E199E4E1C}" type="pres">
      <dgm:prSet presAssocID="{3E4B5819-818C-43FC-8717-37D6360CE1D0}" presName="node" presStyleLbl="node1" presStyleIdx="0" presStyleCnt="5" custScaleX="204315" custRadScaleRad="120916" custRadScaleInc="-22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4A5E0-2746-4AFE-BAC3-C6439A8282F9}" type="pres">
      <dgm:prSet presAssocID="{A304F3AD-1673-42E6-8C1C-BCAA34ECCFB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0A5A222-8493-4111-83EF-0CA06764B6DA}" type="pres">
      <dgm:prSet presAssocID="{A304F3AD-1673-42E6-8C1C-BCAA34ECCFB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8690CA2-77D2-49EE-9F74-5215D3D47FEF}" type="pres">
      <dgm:prSet presAssocID="{48D827D5-C40D-4820-BE92-B6BDF5EDA60A}" presName="node" presStyleLbl="node1" presStyleIdx="1" presStyleCnt="5" custScaleX="238059" custRadScaleRad="207700" custRadScaleInc="26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C9303-A2ED-4CCA-B7A3-B3C777C11A7E}" type="pres">
      <dgm:prSet presAssocID="{8906E0B6-A7BA-4787-B124-35E26E93E25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EC1A086-AD10-461A-A937-788200D90839}" type="pres">
      <dgm:prSet presAssocID="{8906E0B6-A7BA-4787-B124-35E26E93E25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35F5FAA-CE09-4D0E-AA27-61CEC5297B46}" type="pres">
      <dgm:prSet presAssocID="{C666C30D-8D89-4972-99F4-5B4C1E71DB0D}" presName="node" presStyleLbl="node1" presStyleIdx="2" presStyleCnt="5" custScaleX="206665" custRadScaleRad="150482" custRadScaleInc="-6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4F08F-40CF-4BF7-8701-247830F30720}" type="pres">
      <dgm:prSet presAssocID="{BF256A33-BC65-4E79-8408-081E0384E8C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CC7F492-B588-4BC6-A5D5-14BEAB4C665F}" type="pres">
      <dgm:prSet presAssocID="{BF256A33-BC65-4E79-8408-081E0384E8C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450561-006F-4C57-BE61-52C9B9113BAD}" type="pres">
      <dgm:prSet presAssocID="{9B0AACBC-831E-4871-B76D-7C6BA908DBF3}" presName="node" presStyleLbl="node1" presStyleIdx="3" presStyleCnt="5" custScaleX="213158" custRadScaleRad="160839" custRadScaleInc="70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91D65-D34F-4F8B-BFF9-5200B6935C93}" type="pres">
      <dgm:prSet presAssocID="{2C81153C-13A2-4EFE-B4D7-DFAD0DE6B85C}" presName="sibTrans" presStyleLbl="sibTrans2D1" presStyleIdx="3" presStyleCnt="5" custScaleX="160035" custLinFactX="-74626" custLinFactNeighborX="-100000" custLinFactNeighborY="987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B7459D7-4B16-4821-8FF5-E0CFDF5EDE7D}" type="pres">
      <dgm:prSet presAssocID="{2C81153C-13A2-4EFE-B4D7-DFAD0DE6B85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3FAB602-FEBD-46DE-BC26-EBC7844C5E09}" type="pres">
      <dgm:prSet presAssocID="{22AB576E-CAAA-4652-8F44-160BF45CB22B}" presName="node" presStyleLbl="node1" presStyleIdx="4" presStyleCnt="5" custScaleX="211689" custScaleY="91037" custRadScaleRad="192331" custRadScaleInc="-27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090EB-5164-4991-829D-C724C3C042F2}" type="pres">
      <dgm:prSet presAssocID="{B5A23A38-0710-4FA5-9212-460F34B45BFB}" presName="sibTrans" presStyleLbl="sibTrans2D1" presStyleIdx="4" presStyleCnt="5" custLinFactNeighborX="-20990" custLinFactNeighborY="-65494"/>
      <dgm:spPr/>
      <dgm:t>
        <a:bodyPr/>
        <a:lstStyle/>
        <a:p>
          <a:endParaRPr lang="ru-RU"/>
        </a:p>
      </dgm:t>
    </dgm:pt>
    <dgm:pt modelId="{D125CFDA-2147-4F00-9169-1F222F27B662}" type="pres">
      <dgm:prSet presAssocID="{B5A23A38-0710-4FA5-9212-460F34B45BFB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C40BDA2-D83B-4DC8-A829-FC707E278198}" type="presOf" srcId="{A304F3AD-1673-42E6-8C1C-BCAA34ECCFB7}" destId="{CA44A5E0-2746-4AFE-BAC3-C6439A8282F9}" srcOrd="0" destOrd="0" presId="urn:microsoft.com/office/officeart/2005/8/layout/cycle2"/>
    <dgm:cxn modelId="{9BD586BD-A454-47DF-88CC-F8459BF0C598}" type="presOf" srcId="{A304F3AD-1673-42E6-8C1C-BCAA34ECCFB7}" destId="{C0A5A222-8493-4111-83EF-0CA06764B6DA}" srcOrd="1" destOrd="0" presId="urn:microsoft.com/office/officeart/2005/8/layout/cycle2"/>
    <dgm:cxn modelId="{F634C4E0-5F16-44F7-89C7-787FF593FEE3}" srcId="{0CC4E435-97DC-48F2-9DD5-BD494927A0FE}" destId="{3E4B5819-818C-43FC-8717-37D6360CE1D0}" srcOrd="0" destOrd="0" parTransId="{641DD903-E1D5-4DE2-9ECA-B5F891FC08D5}" sibTransId="{A304F3AD-1673-42E6-8C1C-BCAA34ECCFB7}"/>
    <dgm:cxn modelId="{EA3533B4-5612-41CD-8B64-4C3129390661}" type="presOf" srcId="{BF256A33-BC65-4E79-8408-081E0384E8CE}" destId="{4854F08F-40CF-4BF7-8701-247830F30720}" srcOrd="0" destOrd="0" presId="urn:microsoft.com/office/officeart/2005/8/layout/cycle2"/>
    <dgm:cxn modelId="{36E7E160-F021-4C0C-9603-E58CC1957F29}" srcId="{0CC4E435-97DC-48F2-9DD5-BD494927A0FE}" destId="{C666C30D-8D89-4972-99F4-5B4C1E71DB0D}" srcOrd="2" destOrd="0" parTransId="{E50BCCA5-4E18-45A5-AA6C-37222C366C5F}" sibTransId="{BF256A33-BC65-4E79-8408-081E0384E8CE}"/>
    <dgm:cxn modelId="{ECE59FB8-BBC3-4B7A-9FF9-1E21100E5793}" type="presOf" srcId="{B5A23A38-0710-4FA5-9212-460F34B45BFB}" destId="{040090EB-5164-4991-829D-C724C3C042F2}" srcOrd="0" destOrd="0" presId="urn:microsoft.com/office/officeart/2005/8/layout/cycle2"/>
    <dgm:cxn modelId="{F8AC5BC8-9C13-4587-A420-ABF16EC24768}" type="presOf" srcId="{8906E0B6-A7BA-4787-B124-35E26E93E25A}" destId="{2EC1A086-AD10-461A-A937-788200D90839}" srcOrd="1" destOrd="0" presId="urn:microsoft.com/office/officeart/2005/8/layout/cycle2"/>
    <dgm:cxn modelId="{8C844F20-A169-40E8-9A87-1D4874428CA3}" type="presOf" srcId="{8906E0B6-A7BA-4787-B124-35E26E93E25A}" destId="{9D4C9303-A2ED-4CCA-B7A3-B3C777C11A7E}" srcOrd="0" destOrd="0" presId="urn:microsoft.com/office/officeart/2005/8/layout/cycle2"/>
    <dgm:cxn modelId="{EE5E4AE4-82B0-445C-B8D1-748E6F848C8D}" type="presOf" srcId="{2C81153C-13A2-4EFE-B4D7-DFAD0DE6B85C}" destId="{3B7459D7-4B16-4821-8FF5-E0CFDF5EDE7D}" srcOrd="1" destOrd="0" presId="urn:microsoft.com/office/officeart/2005/8/layout/cycle2"/>
    <dgm:cxn modelId="{8BFF63E3-0212-4BCA-B7FC-49D00A6343AC}" type="presOf" srcId="{9B0AACBC-831E-4871-B76D-7C6BA908DBF3}" destId="{E1450561-006F-4C57-BE61-52C9B9113BAD}" srcOrd="0" destOrd="0" presId="urn:microsoft.com/office/officeart/2005/8/layout/cycle2"/>
    <dgm:cxn modelId="{A285DB6C-8EE1-4F9C-ACC2-73936AF9B33D}" srcId="{0CC4E435-97DC-48F2-9DD5-BD494927A0FE}" destId="{48D827D5-C40D-4820-BE92-B6BDF5EDA60A}" srcOrd="1" destOrd="0" parTransId="{554616FD-455A-4CEA-82F8-7AAC039F2FE4}" sibTransId="{8906E0B6-A7BA-4787-B124-35E26E93E25A}"/>
    <dgm:cxn modelId="{D73BC058-7712-4103-97E5-477532811AAD}" type="presOf" srcId="{2C81153C-13A2-4EFE-B4D7-DFAD0DE6B85C}" destId="{74091D65-D34F-4F8B-BFF9-5200B6935C93}" srcOrd="0" destOrd="0" presId="urn:microsoft.com/office/officeart/2005/8/layout/cycle2"/>
    <dgm:cxn modelId="{21A60316-F6FD-41B6-A892-858F99EAA323}" srcId="{0CC4E435-97DC-48F2-9DD5-BD494927A0FE}" destId="{9B0AACBC-831E-4871-B76D-7C6BA908DBF3}" srcOrd="3" destOrd="0" parTransId="{29101A97-8369-4004-B4C3-43707C1EEA79}" sibTransId="{2C81153C-13A2-4EFE-B4D7-DFAD0DE6B85C}"/>
    <dgm:cxn modelId="{342F9AB2-E65E-4B29-A4E9-3038AA8678BB}" type="presOf" srcId="{48D827D5-C40D-4820-BE92-B6BDF5EDA60A}" destId="{F8690CA2-77D2-49EE-9F74-5215D3D47FEF}" srcOrd="0" destOrd="0" presId="urn:microsoft.com/office/officeart/2005/8/layout/cycle2"/>
    <dgm:cxn modelId="{0EF8902B-879C-4564-951E-B5BA00D79BAB}" type="presOf" srcId="{B5A23A38-0710-4FA5-9212-460F34B45BFB}" destId="{D125CFDA-2147-4F00-9169-1F222F27B662}" srcOrd="1" destOrd="0" presId="urn:microsoft.com/office/officeart/2005/8/layout/cycle2"/>
    <dgm:cxn modelId="{4E50F867-E487-44CC-82F0-3D1272160FC5}" type="presOf" srcId="{C666C30D-8D89-4972-99F4-5B4C1E71DB0D}" destId="{A35F5FAA-CE09-4D0E-AA27-61CEC5297B46}" srcOrd="0" destOrd="0" presId="urn:microsoft.com/office/officeart/2005/8/layout/cycle2"/>
    <dgm:cxn modelId="{94BCA5C3-96DC-4D7A-A288-89ECE26152FF}" srcId="{0CC4E435-97DC-48F2-9DD5-BD494927A0FE}" destId="{22AB576E-CAAA-4652-8F44-160BF45CB22B}" srcOrd="4" destOrd="0" parTransId="{1E06C56C-9368-4AC5-8028-278683E87F75}" sibTransId="{B5A23A38-0710-4FA5-9212-460F34B45BFB}"/>
    <dgm:cxn modelId="{3A8C10E6-F4B4-45DA-914B-AB7A678ABFFC}" type="presOf" srcId="{0CC4E435-97DC-48F2-9DD5-BD494927A0FE}" destId="{FB191BF2-2F7F-41C5-AC00-483AD1AC9904}" srcOrd="0" destOrd="0" presId="urn:microsoft.com/office/officeart/2005/8/layout/cycle2"/>
    <dgm:cxn modelId="{BC1AA128-5FCC-4EC9-B740-083A3739AE3E}" type="presOf" srcId="{BF256A33-BC65-4E79-8408-081E0384E8CE}" destId="{6CC7F492-B588-4BC6-A5D5-14BEAB4C665F}" srcOrd="1" destOrd="0" presId="urn:microsoft.com/office/officeart/2005/8/layout/cycle2"/>
    <dgm:cxn modelId="{EEA78E0A-D6F0-41F2-8E70-9D4DBCC2A258}" type="presOf" srcId="{3E4B5819-818C-43FC-8717-37D6360CE1D0}" destId="{B1FFD2E3-3871-4967-AFA1-EF6E199E4E1C}" srcOrd="0" destOrd="0" presId="urn:microsoft.com/office/officeart/2005/8/layout/cycle2"/>
    <dgm:cxn modelId="{73E2B4C8-DF0B-43E7-A7D3-3E6B891B8FDD}" type="presOf" srcId="{22AB576E-CAAA-4652-8F44-160BF45CB22B}" destId="{B3FAB602-FEBD-46DE-BC26-EBC7844C5E09}" srcOrd="0" destOrd="0" presId="urn:microsoft.com/office/officeart/2005/8/layout/cycle2"/>
    <dgm:cxn modelId="{C3D87F5F-AFCB-4D30-99BF-6F3C1B5EB16E}" type="presParOf" srcId="{FB191BF2-2F7F-41C5-AC00-483AD1AC9904}" destId="{B1FFD2E3-3871-4967-AFA1-EF6E199E4E1C}" srcOrd="0" destOrd="0" presId="urn:microsoft.com/office/officeart/2005/8/layout/cycle2"/>
    <dgm:cxn modelId="{6A84D5FE-523D-45CA-B259-357CB520A3AB}" type="presParOf" srcId="{FB191BF2-2F7F-41C5-AC00-483AD1AC9904}" destId="{CA44A5E0-2746-4AFE-BAC3-C6439A8282F9}" srcOrd="1" destOrd="0" presId="urn:microsoft.com/office/officeart/2005/8/layout/cycle2"/>
    <dgm:cxn modelId="{F30B8F6F-C356-4A47-A548-3402A505F40D}" type="presParOf" srcId="{CA44A5E0-2746-4AFE-BAC3-C6439A8282F9}" destId="{C0A5A222-8493-4111-83EF-0CA06764B6DA}" srcOrd="0" destOrd="0" presId="urn:microsoft.com/office/officeart/2005/8/layout/cycle2"/>
    <dgm:cxn modelId="{59EED0C5-E2A6-403F-80AE-245142B31D12}" type="presParOf" srcId="{FB191BF2-2F7F-41C5-AC00-483AD1AC9904}" destId="{F8690CA2-77D2-49EE-9F74-5215D3D47FEF}" srcOrd="2" destOrd="0" presId="urn:microsoft.com/office/officeart/2005/8/layout/cycle2"/>
    <dgm:cxn modelId="{80B22217-D1DD-4608-9AA7-7B4BA05B000E}" type="presParOf" srcId="{FB191BF2-2F7F-41C5-AC00-483AD1AC9904}" destId="{9D4C9303-A2ED-4CCA-B7A3-B3C777C11A7E}" srcOrd="3" destOrd="0" presId="urn:microsoft.com/office/officeart/2005/8/layout/cycle2"/>
    <dgm:cxn modelId="{2F8631BF-8B42-4527-88F4-B82FBE63D019}" type="presParOf" srcId="{9D4C9303-A2ED-4CCA-B7A3-B3C777C11A7E}" destId="{2EC1A086-AD10-461A-A937-788200D90839}" srcOrd="0" destOrd="0" presId="urn:microsoft.com/office/officeart/2005/8/layout/cycle2"/>
    <dgm:cxn modelId="{ADEBCADD-BF38-44A7-82A2-33D9C00559E4}" type="presParOf" srcId="{FB191BF2-2F7F-41C5-AC00-483AD1AC9904}" destId="{A35F5FAA-CE09-4D0E-AA27-61CEC5297B46}" srcOrd="4" destOrd="0" presId="urn:microsoft.com/office/officeart/2005/8/layout/cycle2"/>
    <dgm:cxn modelId="{71CF1A16-C637-4C95-A321-4797DE9BDAEF}" type="presParOf" srcId="{FB191BF2-2F7F-41C5-AC00-483AD1AC9904}" destId="{4854F08F-40CF-4BF7-8701-247830F30720}" srcOrd="5" destOrd="0" presId="urn:microsoft.com/office/officeart/2005/8/layout/cycle2"/>
    <dgm:cxn modelId="{BF390D71-D2F6-4E68-9BE6-CCC36910962E}" type="presParOf" srcId="{4854F08F-40CF-4BF7-8701-247830F30720}" destId="{6CC7F492-B588-4BC6-A5D5-14BEAB4C665F}" srcOrd="0" destOrd="0" presId="urn:microsoft.com/office/officeart/2005/8/layout/cycle2"/>
    <dgm:cxn modelId="{A1E6994B-CF9A-4245-9B39-887C47B0C176}" type="presParOf" srcId="{FB191BF2-2F7F-41C5-AC00-483AD1AC9904}" destId="{E1450561-006F-4C57-BE61-52C9B9113BAD}" srcOrd="6" destOrd="0" presId="urn:microsoft.com/office/officeart/2005/8/layout/cycle2"/>
    <dgm:cxn modelId="{95DB6AE2-4F36-4166-A474-EAFD9217B927}" type="presParOf" srcId="{FB191BF2-2F7F-41C5-AC00-483AD1AC9904}" destId="{74091D65-D34F-4F8B-BFF9-5200B6935C93}" srcOrd="7" destOrd="0" presId="urn:microsoft.com/office/officeart/2005/8/layout/cycle2"/>
    <dgm:cxn modelId="{7356DB82-AFBD-4C82-9F80-0E0BC96F3707}" type="presParOf" srcId="{74091D65-D34F-4F8B-BFF9-5200B6935C93}" destId="{3B7459D7-4B16-4821-8FF5-E0CFDF5EDE7D}" srcOrd="0" destOrd="0" presId="urn:microsoft.com/office/officeart/2005/8/layout/cycle2"/>
    <dgm:cxn modelId="{4A7024A3-232F-4BF7-A174-456A4506170E}" type="presParOf" srcId="{FB191BF2-2F7F-41C5-AC00-483AD1AC9904}" destId="{B3FAB602-FEBD-46DE-BC26-EBC7844C5E09}" srcOrd="8" destOrd="0" presId="urn:microsoft.com/office/officeart/2005/8/layout/cycle2"/>
    <dgm:cxn modelId="{06470857-34A7-427D-9ED7-BF90C344A137}" type="presParOf" srcId="{FB191BF2-2F7F-41C5-AC00-483AD1AC9904}" destId="{040090EB-5164-4991-829D-C724C3C042F2}" srcOrd="9" destOrd="0" presId="urn:microsoft.com/office/officeart/2005/8/layout/cycle2"/>
    <dgm:cxn modelId="{6E0532B6-CF32-43DC-91A4-8381D059E9F5}" type="presParOf" srcId="{040090EB-5164-4991-829D-C724C3C042F2}" destId="{D125CFDA-2147-4F00-9169-1F222F27B66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FD2E3-3871-4967-AFA1-EF6E199E4E1C}">
      <dsp:nvSpPr>
        <dsp:cNvPr id="0" name=""/>
        <dsp:cNvSpPr/>
      </dsp:nvSpPr>
      <dsp:spPr>
        <a:xfrm>
          <a:off x="2533610" y="0"/>
          <a:ext cx="2398760" cy="117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66"/>
              </a:solidFill>
            </a:rPr>
            <a:t>a ship crash</a:t>
          </a:r>
          <a:endParaRPr lang="ru-RU" sz="2800" kern="1200" dirty="0">
            <a:solidFill>
              <a:srgbClr val="000066"/>
            </a:solidFill>
          </a:endParaRPr>
        </a:p>
      </dsp:txBody>
      <dsp:txXfrm>
        <a:off x="2884900" y="171936"/>
        <a:ext cx="1696180" cy="830178"/>
      </dsp:txXfrm>
    </dsp:sp>
    <dsp:sp modelId="{CA44A5E0-2746-4AFE-BAC3-C6439A8282F9}">
      <dsp:nvSpPr>
        <dsp:cNvPr id="0" name=""/>
        <dsp:cNvSpPr/>
      </dsp:nvSpPr>
      <dsp:spPr>
        <a:xfrm rot="1140792">
          <a:off x="4907205" y="884822"/>
          <a:ext cx="529915" cy="396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10448" y="944707"/>
        <a:ext cx="411043" cy="237745"/>
      </dsp:txXfrm>
    </dsp:sp>
    <dsp:sp modelId="{F8690CA2-77D2-49EE-9F74-5215D3D47FEF}">
      <dsp:nvSpPr>
        <dsp:cNvPr id="0" name=""/>
        <dsp:cNvSpPr/>
      </dsp:nvSpPr>
      <dsp:spPr>
        <a:xfrm>
          <a:off x="5341971" y="1035977"/>
          <a:ext cx="2794932" cy="117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66"/>
              </a:solidFill>
            </a:rPr>
            <a:t>an iceberg crash</a:t>
          </a:r>
          <a:endParaRPr lang="ru-RU" sz="2800" kern="1200" dirty="0">
            <a:solidFill>
              <a:srgbClr val="000066"/>
            </a:solidFill>
          </a:endParaRPr>
        </a:p>
      </dsp:txBody>
      <dsp:txXfrm>
        <a:off x="5751279" y="1207913"/>
        <a:ext cx="1976316" cy="830178"/>
      </dsp:txXfrm>
    </dsp:sp>
    <dsp:sp modelId="{9D4C9303-A2ED-4CCA-B7A3-B3C777C11A7E}">
      <dsp:nvSpPr>
        <dsp:cNvPr id="0" name=""/>
        <dsp:cNvSpPr/>
      </dsp:nvSpPr>
      <dsp:spPr>
        <a:xfrm rot="6986084">
          <a:off x="6233052" y="2198817"/>
          <a:ext cx="243231" cy="396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6285779" y="2245395"/>
        <a:ext cx="170262" cy="237745"/>
      </dsp:txXfrm>
    </dsp:sp>
    <dsp:sp modelId="{A35F5FAA-CE09-4D0E-AA27-61CEC5297B46}">
      <dsp:nvSpPr>
        <dsp:cNvPr id="0" name=""/>
        <dsp:cNvSpPr/>
      </dsp:nvSpPr>
      <dsp:spPr>
        <a:xfrm>
          <a:off x="4752524" y="2592291"/>
          <a:ext cx="2426351" cy="117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66"/>
              </a:solidFill>
            </a:rPr>
            <a:t>a bird crash</a:t>
          </a:r>
          <a:endParaRPr lang="ru-RU" sz="2800" kern="1200" dirty="0">
            <a:solidFill>
              <a:srgbClr val="000066"/>
            </a:solidFill>
          </a:endParaRPr>
        </a:p>
      </dsp:txBody>
      <dsp:txXfrm>
        <a:off x="5107855" y="2764227"/>
        <a:ext cx="1715689" cy="830178"/>
      </dsp:txXfrm>
    </dsp:sp>
    <dsp:sp modelId="{4854F08F-40CF-4BF7-8701-247830F30720}">
      <dsp:nvSpPr>
        <dsp:cNvPr id="0" name=""/>
        <dsp:cNvSpPr/>
      </dsp:nvSpPr>
      <dsp:spPr>
        <a:xfrm rot="10752395">
          <a:off x="3529079" y="3008950"/>
          <a:ext cx="864972" cy="396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647945" y="3087375"/>
        <a:ext cx="746100" cy="237745"/>
      </dsp:txXfrm>
    </dsp:sp>
    <dsp:sp modelId="{E1450561-006F-4C57-BE61-52C9B9113BAD}">
      <dsp:nvSpPr>
        <dsp:cNvPr id="0" name=""/>
        <dsp:cNvSpPr/>
      </dsp:nvSpPr>
      <dsp:spPr>
        <a:xfrm>
          <a:off x="619117" y="2649006"/>
          <a:ext cx="2502582" cy="117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66"/>
              </a:solidFill>
            </a:rPr>
            <a:t>thunder</a:t>
          </a:r>
          <a:r>
            <a:rPr lang="ru-RU" sz="2800" kern="1200" dirty="0" smtClean="0">
              <a:solidFill>
                <a:srgbClr val="000066"/>
              </a:solidFill>
            </a:rPr>
            <a:t>/</a:t>
          </a:r>
          <a:r>
            <a:rPr lang="en-US" sz="2800" kern="1200" dirty="0" smtClean="0">
              <a:solidFill>
                <a:srgbClr val="000066"/>
              </a:solidFill>
            </a:rPr>
            <a:t> lightning</a:t>
          </a:r>
          <a:endParaRPr lang="ru-RU" sz="2800" kern="1200" dirty="0">
            <a:solidFill>
              <a:srgbClr val="000066"/>
            </a:solidFill>
          </a:endParaRPr>
        </a:p>
      </dsp:txBody>
      <dsp:txXfrm>
        <a:off x="985612" y="2820942"/>
        <a:ext cx="1769592" cy="830178"/>
      </dsp:txXfrm>
    </dsp:sp>
    <dsp:sp modelId="{74091D65-D34F-4F8B-BFF9-5200B6935C93}">
      <dsp:nvSpPr>
        <dsp:cNvPr id="0" name=""/>
        <dsp:cNvSpPr/>
      </dsp:nvSpPr>
      <dsp:spPr>
        <a:xfrm rot="14876748">
          <a:off x="899179" y="2248659"/>
          <a:ext cx="408439" cy="396241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980932" y="2382994"/>
        <a:ext cx="289567" cy="237745"/>
      </dsp:txXfrm>
    </dsp:sp>
    <dsp:sp modelId="{B3FAB602-FEBD-46DE-BC26-EBC7844C5E09}">
      <dsp:nvSpPr>
        <dsp:cNvPr id="0" name=""/>
        <dsp:cNvSpPr/>
      </dsp:nvSpPr>
      <dsp:spPr>
        <a:xfrm>
          <a:off x="0" y="1152130"/>
          <a:ext cx="2485335" cy="1068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66"/>
              </a:solidFill>
            </a:rPr>
            <a:t>a violent storm</a:t>
          </a:r>
          <a:endParaRPr lang="ru-RU" sz="2800" kern="1200" dirty="0">
            <a:solidFill>
              <a:srgbClr val="000066"/>
            </a:solidFill>
          </a:endParaRPr>
        </a:p>
      </dsp:txBody>
      <dsp:txXfrm>
        <a:off x="363969" y="1308655"/>
        <a:ext cx="1757397" cy="755770"/>
      </dsp:txXfrm>
    </dsp:sp>
    <dsp:sp modelId="{040090EB-5164-4991-829D-C724C3C042F2}">
      <dsp:nvSpPr>
        <dsp:cNvPr id="0" name=""/>
        <dsp:cNvSpPr/>
      </dsp:nvSpPr>
      <dsp:spPr>
        <a:xfrm rot="20170668">
          <a:off x="2163741" y="689188"/>
          <a:ext cx="424489" cy="396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168805" y="792442"/>
        <a:ext cx="305617" cy="237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2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0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7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2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38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2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70D2-0175-4254-8682-BF6F9172CEB5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1314-0CC5-447F-8BC3-A7D167B40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2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Современные методы и приемы обучения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72808" cy="38884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Приемы, используемые в  подготовительных к речевой деятельности упражнениях</a:t>
            </a: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рамках УМК М.З.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Биболетовой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Enjoy English 9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класс</a:t>
            </a: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Учитель: Смирнова И.Р.,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категория        школа № 94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«Умение предвосхищать содержание текста обеспечивает более глубокое понимание прочитанного или услышанного»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smtClean="0">
                <a:solidFill>
                  <a:srgbClr val="002060"/>
                </a:solidFill>
              </a:rPr>
              <a:t>из лекции </a:t>
            </a:r>
            <a:r>
              <a:rPr lang="ru-RU" dirty="0" smtClean="0">
                <a:solidFill>
                  <a:srgbClr val="002060"/>
                </a:solidFill>
              </a:rPr>
              <a:t>доцента кафедры иностранных языков  Н.Н</a:t>
            </a:r>
            <a:r>
              <a:rPr lang="ru-RU" dirty="0" smtClean="0">
                <a:solidFill>
                  <a:srgbClr val="002060"/>
                </a:solidFill>
              </a:rPr>
              <a:t>. Сониной,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«Методы и приемы обучения иностранному языку»)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74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Обмен информацией;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Составление вербальных/ невербальных единиц и объединение их в группы (упражнения на </a:t>
            </a:r>
            <a:r>
              <a:rPr lang="en-US" sz="2800" dirty="0" smtClean="0"/>
              <a:t>matching)</a:t>
            </a:r>
            <a:r>
              <a:rPr lang="ru-RU" sz="28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Предвосхищение (прогнозирование информации);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Ранжирование информации;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Перифраз;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Логическая перегруппировка;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Реконструкция разрозненных диалогов и др.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96507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916416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Предвосхищение (прогнозирование)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416824" cy="3289920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способность предугадывать новое, опираясь на старое</a:t>
            </a:r>
          </a:p>
          <a:p>
            <a:pPr marL="571500" indent="-571500" algn="l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предвосхищения могут строиться на основе заголовка, картинки, темы, карты, таблицы и т.д.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3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2982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people travel?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Урок развития умений поискового чтения научно-популярного текста об айсбергах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Предтекстовые задания</a:t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852936"/>
            <a:ext cx="4038600" cy="4741987"/>
          </a:xfrm>
        </p:spPr>
        <p:txBody>
          <a:bodyPr/>
          <a:lstStyle/>
          <a:p>
            <a:r>
              <a:rPr lang="en-US" dirty="0" smtClean="0"/>
              <a:t>A sea voyage is the most romantic way of travelling, but travellers can face a lot of dangers. Read the following and select the possible dangers they face at sea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2780928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a</a:t>
            </a:r>
            <a:r>
              <a:rPr lang="en-US" i="1" dirty="0" smtClean="0">
                <a:solidFill>
                  <a:srgbClr val="002060"/>
                </a:solidFill>
              </a:rPr>
              <a:t>n earthquake, a flood, a hurricane, a fire, a drought, a tornado, a car accident, a volcano eruption, a plane crash, a bird crash, a ship crash, an iceberg crash, thunder and lightning, a violent wind and storm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59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r>
              <a:rPr lang="ru-RU" dirty="0" smtClean="0"/>
              <a:t>Задачи упражнения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8064896" cy="4968552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Напомнить уже известную учащимся лексику (она вводилась в 7-м и 8-м классах);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Сохранить эту лексику в активном словаре (для последующего ее использования в монологической речи);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Настроить учащихся на чтение последующего текста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Предвосхитить содержание последующего текста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763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6126" y="-243408"/>
            <a:ext cx="7774632" cy="3600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Перекодирование информации (прием, используемый в речевых упражнениях) – передача информации в наглядные формы</a:t>
            </a:r>
            <a:endParaRPr lang="ru-RU" sz="3600" dirty="0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426022333"/>
              </p:ext>
            </p:extLst>
          </p:nvPr>
        </p:nvGraphicFramePr>
        <p:xfrm>
          <a:off x="755576" y="2636912"/>
          <a:ext cx="813690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-облако 4"/>
          <p:cNvSpPr/>
          <p:nvPr/>
        </p:nvSpPr>
        <p:spPr>
          <a:xfrm>
            <a:off x="3491880" y="3932681"/>
            <a:ext cx="2210544" cy="9726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at sea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72513" y="3932681"/>
            <a:ext cx="2661434" cy="1440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dangers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 sea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4875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87" y="709612"/>
            <a:ext cx="57626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102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24936" cy="2979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Учитель: </a:t>
            </a:r>
            <a:br>
              <a:rPr lang="ru-RU" dirty="0" smtClean="0"/>
            </a:br>
            <a:r>
              <a:rPr lang="en-US" dirty="0" smtClean="0"/>
              <a:t>Look at the pictures and try to guess what is the article from a teen magazine about?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640960" cy="352839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Примерные ответы обучаемых: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bout possible dangers travellers can face at sea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about icebergs (which can be dangerous for ships)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bout a ship crash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the story about the Titanic) </a:t>
            </a:r>
            <a:r>
              <a:rPr lang="ru-RU" dirty="0" smtClean="0">
                <a:solidFill>
                  <a:schemeClr val="tx1"/>
                </a:solidFill>
              </a:rPr>
              <a:t>и другие</a:t>
            </a:r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49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16416" cy="295232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568952" cy="5112568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Read the brief information from a teen magazine and say</a:t>
            </a:r>
            <a:r>
              <a:rPr lang="en-US" sz="4400" dirty="0" smtClean="0">
                <a:solidFill>
                  <a:schemeClr val="tx1"/>
                </a:solidFill>
              </a:rPr>
              <a:t>:</a:t>
            </a:r>
            <a:endParaRPr lang="ru-RU" sz="4400" dirty="0" smtClean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why icebergs can be very dangerous for ships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ow an iceberg caused the tragedy of the </a:t>
            </a:r>
            <a:r>
              <a:rPr lang="en-US" dirty="0" smtClean="0">
                <a:solidFill>
                  <a:schemeClr val="tx1"/>
                </a:solidFill>
              </a:rPr>
              <a:t>Titanic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What you have learned about the Titanic’s sisters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53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378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Современные методы и приемы обучения</vt:lpstr>
      <vt:lpstr>Презентация PowerPoint</vt:lpstr>
      <vt:lpstr>Предвосхищение (прогнозирование) информации</vt:lpstr>
      <vt:lpstr>Why do people travel?  Урок развития умений поискового чтения научно-популярного текста об айсбергах  Предтекстовые задания  </vt:lpstr>
      <vt:lpstr>Задачи упражнения</vt:lpstr>
      <vt:lpstr>Перекодирование информации (прием, используемый в речевых упражнениях) – передача информации в наглядные формы</vt:lpstr>
      <vt:lpstr>Презентация PowerPoint</vt:lpstr>
      <vt:lpstr>Учитель:  Look at the pictures and try to guess what is the article from a teen magazine about?</vt:lpstr>
      <vt:lpstr>Презентация PowerPoint</vt:lpstr>
      <vt:lpstr>«Умение предвосхищать содержание текста обеспечивает более глубокое понимание прочитанного или услышанного»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и приемы обучения</dc:title>
  <dc:creator>Смирновы</dc:creator>
  <cp:lastModifiedBy>Смирновы</cp:lastModifiedBy>
  <cp:revision>23</cp:revision>
  <dcterms:created xsi:type="dcterms:W3CDTF">2015-03-30T13:24:34Z</dcterms:created>
  <dcterms:modified xsi:type="dcterms:W3CDTF">2015-03-31T17:50:45Z</dcterms:modified>
</cp:coreProperties>
</file>