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3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D12B99F-6B3B-4FAB-BEAB-35C6E3429BDD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843A53F-93AB-439A-AB42-F258951E53A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12B99F-6B3B-4FAB-BEAB-35C6E3429BDD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43A53F-93AB-439A-AB42-F258951E53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D12B99F-6B3B-4FAB-BEAB-35C6E3429BDD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843A53F-93AB-439A-AB42-F258951E53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12B99F-6B3B-4FAB-BEAB-35C6E3429BDD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43A53F-93AB-439A-AB42-F258951E53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D12B99F-6B3B-4FAB-BEAB-35C6E3429BDD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843A53F-93AB-439A-AB42-F258951E53A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12B99F-6B3B-4FAB-BEAB-35C6E3429BDD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43A53F-93AB-439A-AB42-F258951E53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12B99F-6B3B-4FAB-BEAB-35C6E3429BDD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43A53F-93AB-439A-AB42-F258951E53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12B99F-6B3B-4FAB-BEAB-35C6E3429BDD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43A53F-93AB-439A-AB42-F258951E53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D12B99F-6B3B-4FAB-BEAB-35C6E3429BDD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43A53F-93AB-439A-AB42-F258951E53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12B99F-6B3B-4FAB-BEAB-35C6E3429BDD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43A53F-93AB-439A-AB42-F258951E53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12B99F-6B3B-4FAB-BEAB-35C6E3429BDD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43A53F-93AB-439A-AB42-F258951E53A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D12B99F-6B3B-4FAB-BEAB-35C6E3429BDD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843A53F-93AB-439A-AB42-F258951E53A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533400"/>
            <a:ext cx="7686482" cy="2252658"/>
          </a:xfrm>
        </p:spPr>
        <p:txBody>
          <a:bodyPr/>
          <a:lstStyle/>
          <a:p>
            <a:pPr algn="ctr"/>
            <a:r>
              <a:rPr lang="ru-RU" sz="4400" dirty="0" smtClean="0">
                <a:solidFill>
                  <a:srgbClr val="FFFF00"/>
                </a:solidFill>
              </a:rPr>
              <a:t> ИСПОЛЬЗОВАНИЕ  ИКТ  НА  УРОКЕ ФИЗИЧЕСКОЙ  КУЛЬТУРЫ</a:t>
            </a:r>
            <a:endParaRPr lang="ru-RU" sz="4400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3539864"/>
            <a:ext cx="7754872" cy="1101248"/>
          </a:xfrm>
        </p:spPr>
        <p:txBody>
          <a:bodyPr>
            <a:noAutofit/>
          </a:bodyPr>
          <a:lstStyle/>
          <a:p>
            <a:pPr lv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70000"/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Презентацию подготовил учитель физической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культуры</a:t>
            </a:r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70000"/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МОУ - СОШ № 8</a:t>
            </a:r>
          </a:p>
          <a:p>
            <a:pPr lv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70000"/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Аткарска</a:t>
            </a:r>
          </a:p>
          <a:p>
            <a:pPr lv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70000"/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Сидоренко Денис Владимирович 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21442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800" dirty="0" smtClean="0">
                <a:solidFill>
                  <a:srgbClr val="FFFF00"/>
                </a:solidFill>
              </a:rPr>
              <a:t/>
            </a:r>
            <a:br>
              <a:rPr lang="ru-RU" sz="4800" dirty="0" smtClean="0">
                <a:solidFill>
                  <a:srgbClr val="FFFF0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214290"/>
            <a:ext cx="7729534" cy="142557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ИСПОЛЬЗОВАНИЕ  ИКТ  НА  УРОКЕ  ФИЗИЧЕСКОЙ      КУЛЬТУРЫЫ</a:t>
            </a:r>
          </a:p>
          <a:p>
            <a:pPr algn="ctr"/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2976" y="2214554"/>
            <a:ext cx="6858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/>
              <a:t>Физкультура в режиме  </a:t>
            </a:r>
            <a:r>
              <a:rPr lang="ru-RU" sz="2800" b="1" i="1" dirty="0" err="1" smtClean="0"/>
              <a:t>онлайн</a:t>
            </a:r>
            <a:endParaRPr lang="ru-RU" sz="2800" b="1" i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14348" y="3286124"/>
            <a:ext cx="7358114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Демонстрация техники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вида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спорта.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Ученики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знакомятся с движениями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помощью  видео  уроков физкультуры. Видя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«себя»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 экране исправляют ошибки.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med">
    <p:wedg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-2714668"/>
            <a:ext cx="8229600" cy="7897418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tx1"/>
                </a:solidFill>
              </a:rPr>
              <a:t>.</a:t>
            </a:r>
            <a:br>
              <a:rPr lang="ru-RU" sz="4800" dirty="0" smtClean="0">
                <a:solidFill>
                  <a:schemeClr val="tx1"/>
                </a:solidFill>
              </a:rPr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142852"/>
            <a:ext cx="85725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ИСПОЛЬЗОВАНИЕ  ИКТ  НА  УРОКЕ ФИЗИЧЕСКОЙ КУЛЬТУРЫ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1643050"/>
            <a:ext cx="364333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Техника двигательного действия  может быть отображена в трех режимах:                                 1) общая характеристика;                               2) детальная характеристика;                       3) характеристика по элемент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3" descr="C:\Users\Public\Pictures\Sample Pictures\item_5040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48" y="1643050"/>
            <a:ext cx="4143403" cy="464347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49151" y="285728"/>
            <a:ext cx="65069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ФОРМЫ  ИСПОЛЬЗОВАНИЯ  ИКТ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857232"/>
            <a:ext cx="900115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B0F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Демонстрационные программы: </a:t>
            </a: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наглядной демонстрации (картины, фотографии, видеофрагменты, плакаты).</a:t>
            </a:r>
            <a:endParaRPr lang="ru-RU" sz="2800" b="1" dirty="0"/>
          </a:p>
        </p:txBody>
      </p:sp>
      <p:pic>
        <p:nvPicPr>
          <p:cNvPr id="1026" name="Picture 2" descr="C:\Users\1\Pictures\4303_html_m4e02785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857496"/>
            <a:ext cx="4071966" cy="35719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428860" y="2214554"/>
            <a:ext cx="41184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Строевые упражнения</a:t>
            </a:r>
            <a:endParaRPr lang="ru-RU" sz="2800" b="1" dirty="0">
              <a:solidFill>
                <a:srgbClr val="7030A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lum bright="-54000" contrast="78000"/>
          </a:blip>
          <a:srcRect/>
          <a:stretch>
            <a:fillRect/>
          </a:stretch>
        </p:blipFill>
        <p:spPr bwMode="auto">
          <a:xfrm>
            <a:off x="5000628" y="2786058"/>
            <a:ext cx="3929090" cy="3571900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5357818" y="5929330"/>
            <a:ext cx="1385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rgbClr val="FF0000"/>
                </a:solidFill>
              </a:rPr>
              <a:t>ДРОБЛЕНИЕ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72330" y="5857892"/>
            <a:ext cx="1406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СВЕДЕНИЕ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wedg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285728"/>
            <a:ext cx="65069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ФОРМЫ  ИСПОЛЬЗОВАНИЯ  ИКТ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142984"/>
            <a:ext cx="750099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B0F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Учебные программы: </a:t>
            </a: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используются  в основном для объяснения нового материала </a:t>
            </a:r>
            <a:endParaRPr lang="ru-RU" sz="2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2786058"/>
            <a:ext cx="750099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Применение компьютерных технологий возможно на  всех этапах урока.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Когда с помощью видеоряда, звука и текста школьник получает представление об изучаемом двигательном действии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Когда учитель может откорректировать и отследить закрепленные знания. На помощь придет компьютерный контроль.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43240" y="2285992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 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wedg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3" name="Rectangle 5"/>
          <p:cNvSpPr>
            <a:spLocks noChangeArrowheads="1"/>
          </p:cNvSpPr>
          <p:nvPr/>
        </p:nvSpPr>
        <p:spPr bwMode="auto">
          <a:xfrm>
            <a:off x="428564" y="2240034"/>
            <a:ext cx="757246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абсолютная доступность при любой физической подготовленности;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 заинтересованность учащихся в изучении техники приемов игры волейбол и баскетбол;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в) применение этих знаний и умение в жизни (на  отдыхе, в летних лагерях);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28662" y="642918"/>
            <a:ext cx="65069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ФОРМЫ  ИСПОЛЬЗОВАНИЯ  ИКТ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596" y="1643050"/>
            <a:ext cx="721523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B0F0"/>
                </a:solidFill>
              </a:rPr>
              <a:t>Результатами использования интерактивной доски на уроках физкультуры является</a:t>
            </a:r>
            <a:r>
              <a:rPr lang="en-US" sz="2800" b="1" dirty="0" smtClean="0">
                <a:solidFill>
                  <a:srgbClr val="00B0F0"/>
                </a:solidFill>
              </a:rPr>
              <a:t>:</a:t>
            </a:r>
            <a:endParaRPr lang="ru-RU" sz="28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spd="med">
    <p:wedg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9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3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-500090"/>
            <a:ext cx="8115300" cy="2428892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2800" b="1" dirty="0" smtClean="0">
                <a:solidFill>
                  <a:srgbClr val="FF0000"/>
                </a:solidFill>
                <a:latin typeface="+mn-lt"/>
              </a:rPr>
              <a:t>Актуальность применения ИКТ на уроке физической культуры</a:t>
            </a:r>
            <a:r>
              <a:rPr lang="ru-RU" sz="4000" b="1" dirty="0" smtClean="0">
                <a:solidFill>
                  <a:srgbClr val="FF0000"/>
                </a:solidFill>
                <a:latin typeface="+mn-lt"/>
              </a:rPr>
              <a:t>: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1785926"/>
            <a:ext cx="8786812" cy="4429156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lnSpc>
                <a:spcPct val="16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endParaRPr lang="ru-RU" dirty="0" smtClean="0"/>
          </a:p>
          <a:p>
            <a:pPr marL="274320" indent="-274320" eaLnBrk="1" fontAlgn="auto" hangingPunct="1">
              <a:lnSpc>
                <a:spcPct val="16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dirty="0" smtClean="0"/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недостаточная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двигательная активность;</a:t>
            </a:r>
          </a:p>
          <a:p>
            <a:pPr marL="274320" indent="-274320" eaLnBrk="1" fontAlgn="auto" hangingPunct="1">
              <a:lnSpc>
                <a:spcPct val="16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отсутствие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интереса к физической культуре и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спорту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74320" indent="-274320" eaLnBrk="1" fontAlgn="auto" hangingPunct="1">
              <a:lnSpc>
                <a:spcPct val="16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разный уровень учебных возможностей школьников</a:t>
            </a:r>
          </a:p>
          <a:p>
            <a:pPr marL="274320" indent="-274320" eaLnBrk="1" fontAlgn="auto" hangingPunct="1">
              <a:lnSpc>
                <a:spcPct val="16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недостаточная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образованность учащихся в сфере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физической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культуры.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med">
    <p:wedg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00174"/>
            <a:ext cx="8929718" cy="4286280"/>
          </a:xfrm>
        </p:spPr>
        <p:txBody>
          <a:bodyPr>
            <a:noAutofit/>
          </a:bodyPr>
          <a:lstStyle/>
          <a:p>
            <a:pPr algn="ctr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FF0000"/>
                </a:solidFill>
                <a:latin typeface="+mn-lt"/>
              </a:rPr>
              <a:t>повышение эффективности  обучения через использование ИКТ  в учебном процессе.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u="sng" dirty="0" smtClean="0">
                <a:latin typeface="+mn-lt"/>
              </a:rPr>
              <a:t/>
            </a:r>
            <a:br>
              <a:rPr lang="ru-RU" sz="2800" u="sng" dirty="0" smtClean="0">
                <a:latin typeface="+mn-lt"/>
              </a:rPr>
            </a:br>
            <a:r>
              <a:rPr lang="ru-RU" sz="2800" u="sng" dirty="0" smtClean="0">
                <a:latin typeface="+mn-lt"/>
              </a:rPr>
              <a:t/>
            </a:r>
            <a:br>
              <a:rPr lang="ru-RU" sz="2800" u="sng" dirty="0" smtClean="0">
                <a:latin typeface="+mn-lt"/>
              </a:rPr>
            </a:br>
            <a:r>
              <a:rPr lang="ru-RU" sz="2800" dirty="0" smtClean="0">
                <a:latin typeface="+mn-lt"/>
              </a:rPr>
              <a:t/>
            </a:r>
            <a:br>
              <a:rPr lang="ru-RU" sz="2800" dirty="0" smtClean="0">
                <a:latin typeface="+mn-lt"/>
              </a:rPr>
            </a:br>
            <a:r>
              <a:rPr lang="ru-RU" sz="2800" dirty="0" smtClean="0">
                <a:latin typeface="+mn-lt"/>
              </a:rPr>
              <a:t> </a:t>
            </a:r>
            <a:br>
              <a:rPr lang="ru-RU" sz="2800" dirty="0" smtClean="0">
                <a:latin typeface="+mn-lt"/>
              </a:rPr>
            </a:br>
            <a:endParaRPr lang="ru-RU" sz="2800" dirty="0">
              <a:latin typeface="+mn-lt"/>
            </a:endParaRP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428625" y="1142984"/>
            <a:ext cx="8229600" cy="5214973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ru-RU" sz="2800" dirty="0" smtClean="0"/>
              <a:t>  			 </a:t>
            </a:r>
          </a:p>
          <a:p>
            <a:pPr algn="ctr" eaLnBrk="1" hangingPunct="1">
              <a:lnSpc>
                <a:spcPct val="150000"/>
              </a:lnSpc>
              <a:buFont typeface="Wingdings 2" pitchFamily="18" charset="2"/>
              <a:buNone/>
            </a:pPr>
            <a:endParaRPr lang="ru-RU" sz="3200" u="sng" dirty="0" smtClean="0"/>
          </a:p>
          <a:p>
            <a:pPr algn="ctr"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ru-RU" sz="3200" u="sng" dirty="0" smtClean="0"/>
              <a:t> </a:t>
            </a:r>
            <a:endParaRPr lang="ru-RU" sz="3200" u="sng" dirty="0" smtClean="0"/>
          </a:p>
          <a:p>
            <a:pPr algn="ctr"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ЗАДАЧИ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повышение уровня теоретических и практических умений, навыков по предмету;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повышение качества знаний;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развитие творческих способностей учащихся.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7126" y="214290"/>
            <a:ext cx="87868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 использования ИКТ на уроке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1"/>
          <p:cNvSpPr>
            <a:spLocks noChangeArrowheads="1"/>
          </p:cNvSpPr>
          <p:nvPr/>
        </p:nvSpPr>
        <p:spPr bwMode="auto">
          <a:xfrm>
            <a:off x="285720" y="1000108"/>
            <a:ext cx="8643966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Использование ИКТ не должно длиться на уроке более 15 мин. подряд 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Здесь учитель координирует, направляет, руководит и организует учебный процесс, а сам материал «объясняет» вместо него компьютер.                                                                                                                                                            С помощью видеоряда, звука и текста школьник получает представление об изучаемом двигательном действии.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качестве проверки знаний применяется </a:t>
            </a:r>
            <a:r>
              <a:rPr kumimoji="0" lang="ru-RU" sz="28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компьютерный контроль.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Используется в качестве индивидуального подхода, фиксируется детальная картина успехов и ошибок учеников.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14290"/>
            <a:ext cx="87868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ИСПОЛЬЗОВАНИЕ  ИКТ  НА  УРОКЕ ФИЗИЧЕСКОЙ  КУЛЬТУРЫ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wedg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19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19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81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372476" cy="928694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FF0000"/>
                </a:solidFill>
                <a:latin typeface="+mn-lt"/>
              </a:rPr>
              <a:t>Использование ИКТ на уроках: 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457200" y="1571625"/>
            <a:ext cx="8229600" cy="4752975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 typeface="Wingdings" pitchFamily="2" charset="2"/>
              <a:buChar char="v"/>
            </a:pPr>
            <a:r>
              <a:rPr lang="ru-RU" sz="2800" dirty="0" smtClean="0"/>
              <a:t>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ускоряет процесс подготовки к уроку;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Char char="v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позволяет учителю  проявить свое творчество;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Char char="v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обеспечивает наглядность;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Char char="v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повышает интерес и мотивацию к </a:t>
            </a:r>
          </a:p>
          <a:p>
            <a:pPr eaLnBrk="1" hangingPunct="1">
              <a:lnSpc>
                <a:spcPct val="110000"/>
              </a:lnSpc>
              <a:buFont typeface="Wingdings 2" pitchFamily="18" charset="2"/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обучению        у    учащихся;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Char char="v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повышает эффективность качества оценивания.</a:t>
            </a:r>
          </a:p>
          <a:p>
            <a:pPr eaLnBrk="1" hangingPunct="1">
              <a:lnSpc>
                <a:spcPct val="200000"/>
              </a:lnSpc>
              <a:buFont typeface="Wingdings" pitchFamily="2" charset="2"/>
              <a:buChar char="v"/>
            </a:pPr>
            <a:endParaRPr lang="ru-RU" sz="2800" dirty="0" smtClean="0"/>
          </a:p>
        </p:txBody>
      </p:sp>
    </p:spTree>
  </p:cSld>
  <p:clrMapOvr>
    <a:masterClrMapping/>
  </p:clrMapOvr>
  <p:transition spd="med">
    <p:wedg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143932" cy="1285884"/>
          </a:xfrm>
          <a:solidFill>
            <a:schemeClr val="bg2"/>
          </a:solidFill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FF0000"/>
                </a:solidFill>
                <a:latin typeface="+mn-lt"/>
              </a:rPr>
              <a:t>Использование ИКТ</a:t>
            </a:r>
            <a:br>
              <a:rPr lang="ru-RU" sz="4000" dirty="0" smtClean="0">
                <a:solidFill>
                  <a:srgbClr val="FF0000"/>
                </a:solidFill>
                <a:latin typeface="+mn-lt"/>
              </a:rPr>
            </a:br>
            <a:r>
              <a:rPr lang="ru-RU" sz="4000" dirty="0" smtClean="0">
                <a:solidFill>
                  <a:srgbClr val="FF0000"/>
                </a:solidFill>
                <a:latin typeface="+mn-lt"/>
              </a:rPr>
              <a:t> во </a:t>
            </a:r>
            <a:r>
              <a:rPr lang="ru-RU" sz="4000" dirty="0" smtClean="0">
                <a:solidFill>
                  <a:srgbClr val="FF0000"/>
                </a:solidFill>
                <a:latin typeface="+mn-lt"/>
              </a:rPr>
              <a:t>внеурочное  </a:t>
            </a:r>
            <a:r>
              <a:rPr lang="ru-RU" sz="4000" dirty="0" smtClean="0">
                <a:solidFill>
                  <a:srgbClr val="FF0000"/>
                </a:solidFill>
                <a:latin typeface="+mn-lt"/>
              </a:rPr>
              <a:t>время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571472" y="1785926"/>
            <a:ext cx="8143932" cy="4286280"/>
          </a:xfrm>
          <a:solidFill>
            <a:schemeClr val="bg2"/>
          </a:solidFill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800" dirty="0" smtClean="0"/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выявления уровня физической подготовленности учащихся  (мониторинг);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исследования уровня удовлетворённости учащимися, уроков физической культуры (анкетирование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создание базы данных учащихся.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36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36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536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2285992"/>
            <a:ext cx="664373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ЧЕМУ МОЖНО НАУЧИТЬ ШКОЛЬНИКОВ,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ИСПОЛЬЗУЯ КОМПЬЮТЕРНЫЕ ТЕХНОЛОГИИ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684213" y="333375"/>
            <a:ext cx="78486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000" i="1" dirty="0">
              <a:solidFill>
                <a:srgbClr val="99FF66"/>
              </a:solidFill>
              <a:latin typeface="Verdana" pitchFamily="34" charset="0"/>
            </a:endParaRPr>
          </a:p>
          <a:p>
            <a:pPr algn="ctr"/>
            <a:endParaRPr lang="ru-RU" sz="2000" i="1" dirty="0">
              <a:solidFill>
                <a:srgbClr val="000000"/>
              </a:solidFill>
              <a:latin typeface="Verdana" pitchFamily="34" charset="0"/>
            </a:endParaRPr>
          </a:p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1. Слушать и слышать друг друга.</a:t>
            </a:r>
          </a:p>
          <a:p>
            <a:pPr algn="ctr"/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2. Быть терпимыми к высказываниям другого.</a:t>
            </a:r>
          </a:p>
          <a:p>
            <a:pPr algn="ctr"/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3. Общаться и обмениваться мнениями.</a:t>
            </a:r>
          </a:p>
          <a:p>
            <a:pPr algn="ctr"/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4. Реализовать себя в этом мире.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"/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"/>
                                        <p:tgtEl>
                                          <p:spTgt spid="921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"/>
                                        <p:tgtEl>
                                          <p:spTgt spid="921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0018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FF0000"/>
                </a:solidFill>
                <a:latin typeface="+mn-lt"/>
              </a:rPr>
              <a:t>Влияние ИКТ  на ученика:</a:t>
            </a:r>
            <a:endParaRPr lang="ru-RU" sz="3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2291" name="TextBox 3"/>
          <p:cNvSpPr txBox="1">
            <a:spLocks noChangeArrowheads="1"/>
          </p:cNvSpPr>
          <p:nvPr/>
        </p:nvSpPr>
        <p:spPr bwMode="auto">
          <a:xfrm>
            <a:off x="357188" y="1928813"/>
            <a:ext cx="7858150" cy="3570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3000" dirty="0">
                <a:latin typeface="Constantia" pitchFamily="18" charset="0"/>
              </a:rPr>
              <a:t>    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способствует повышению    	познавательного интереса к предмету;</a:t>
            </a:r>
          </a:p>
          <a:p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   содействует росту успеваемости   	   		учащихся по предмету;</a:t>
            </a:r>
          </a:p>
          <a:p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  позволяет учащимся проявить себя в      	новой роли.</a:t>
            </a:r>
          </a:p>
        </p:txBody>
      </p:sp>
    </p:spTree>
  </p:cSld>
  <p:clrMapOvr>
    <a:masterClrMapping/>
  </p:clrMapOvr>
  <p:transition spd="med">
    <p:wedg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27</TotalTime>
  <Words>401</Words>
  <Application>Microsoft Office PowerPoint</Application>
  <PresentationFormat>Экран (4:3)</PresentationFormat>
  <Paragraphs>78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Изящная</vt:lpstr>
      <vt:lpstr> ИСПОЛЬЗОВАНИЕ  ИКТ  НА  УРОКЕ ФИЗИЧЕСКОЙ  КУЛЬТУРЫ</vt:lpstr>
      <vt:lpstr> Актуальность применения ИКТ на уроке физической культуры:</vt:lpstr>
      <vt:lpstr>повышение эффективности  обучения через использование ИКТ  в учебном процессе.      </vt:lpstr>
      <vt:lpstr>Слайд 4</vt:lpstr>
      <vt:lpstr>Использование ИКТ на уроках: </vt:lpstr>
      <vt:lpstr>Использование ИКТ  во внеурочное  время</vt:lpstr>
      <vt:lpstr>Слайд 7</vt:lpstr>
      <vt:lpstr>Слайд 8</vt:lpstr>
      <vt:lpstr>Влияние ИКТ  на ученика:</vt:lpstr>
      <vt:lpstr> </vt:lpstr>
      <vt:lpstr>. </vt:lpstr>
      <vt:lpstr>Слайд 12</vt:lpstr>
      <vt:lpstr>Слайд 13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ИСПОЛЬЗОВАНИЕ  ИКТ  НА  УРОКЕ ФИЗИЧЕСКОЙ  КУЛЬТУРЫ</dc:title>
  <dc:creator>Admin</dc:creator>
  <cp:lastModifiedBy>Admin</cp:lastModifiedBy>
  <cp:revision>3</cp:revision>
  <dcterms:created xsi:type="dcterms:W3CDTF">2015-10-13T04:40:36Z</dcterms:created>
  <dcterms:modified xsi:type="dcterms:W3CDTF">2015-10-13T05:08:17Z</dcterms:modified>
</cp:coreProperties>
</file>