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4" r:id="rId2"/>
    <p:sldId id="257" r:id="rId3"/>
    <p:sldId id="292" r:id="rId4"/>
    <p:sldId id="294" r:id="rId5"/>
    <p:sldId id="287" r:id="rId6"/>
    <p:sldId id="285" r:id="rId7"/>
    <p:sldId id="284" r:id="rId8"/>
    <p:sldId id="288" r:id="rId9"/>
    <p:sldId id="275" r:id="rId10"/>
    <p:sldId id="282" r:id="rId11"/>
    <p:sldId id="283" r:id="rId12"/>
    <p:sldId id="277" r:id="rId13"/>
    <p:sldId id="264" r:id="rId14"/>
    <p:sldId id="266" r:id="rId15"/>
    <p:sldId id="265" r:id="rId16"/>
    <p:sldId id="295" r:id="rId17"/>
    <p:sldId id="296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44781330_siberian_ap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620688"/>
            <a:ext cx="741682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2fb2ca1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04972"/>
            <a:ext cx="7626526" cy="5088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404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ашний\Desktop\1389768509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505492" cy="611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глуха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2464"/>
            <a:ext cx="7741368" cy="577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344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1073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1579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803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68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машний\Desktop\ol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омашний\Desktop\aa657968904810f9193b5d1319f75e6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Спасибо за внимание !!!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6386" name="Picture 2" descr="C:\Users\Домашни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10445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481683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91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396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ашний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491C61A4DF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24" y="548679"/>
            <a:ext cx="8162939" cy="594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516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ашний\Desktop\8d7fbca42b727b2089a52d67db8a0e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877272" cy="507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ашний\Desktop\golub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237312" cy="542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Desktop\img_8502_616_273_5_80.jpg"/>
          <p:cNvPicPr>
            <a:picLocks noChangeAspect="1" noChangeArrowheads="1"/>
          </p:cNvPicPr>
          <p:nvPr/>
        </p:nvPicPr>
        <p:blipFill>
          <a:blip r:embed="rId2" cstate="print"/>
          <a:srcRect r="28077"/>
          <a:stretch>
            <a:fillRect/>
          </a:stretch>
        </p:blipFill>
        <p:spPr bwMode="auto">
          <a:xfrm>
            <a:off x="4211960" y="2420888"/>
            <a:ext cx="461155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1275563607_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3922404" cy="5676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ашний\Desktop\photo-77-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021288" cy="510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1327318944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949280" cy="5211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187</TotalTime>
  <Words>4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Звёздочка</dc:creator>
  <cp:lastModifiedBy>Домашний</cp:lastModifiedBy>
  <cp:revision>21</cp:revision>
  <dcterms:created xsi:type="dcterms:W3CDTF">2015-06-29T06:34:36Z</dcterms:created>
  <dcterms:modified xsi:type="dcterms:W3CDTF">2015-11-21T18:55:11Z</dcterms:modified>
</cp:coreProperties>
</file>