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D5AB8-E9DD-4F8D-A56D-B69DA878A92B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BC10E-F0DC-4ED7-A668-14826DC55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735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B0C4ED-77C6-4D24-8303-644B366BDC73}" type="datetimeFigureOut">
              <a:rPr lang="ru-RU" smtClean="0"/>
              <a:pPr/>
              <a:t>21.11.2015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7CE146-6617-4C28-BA39-ED9307D4FA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G:\dvd\obsved\priroda\foto\Foto_riby\okun.jp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G:\dvd\obsved\priroda\foto\Foto_riby\nalim.jp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G:\dvd\obsved\priroda\foto\Foto_riby\muksun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G:\dvd\obsved\priroda\foto\Foto_riby\nelma.jp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G:\dvd\obsved\priroda\foto\Foto_riby\muksun.jp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G:\dvd\obsved\priroda\foto\Foto_riby\sterlad.jp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G:\dvd\obsved\priroda\foto\Foto_riby\osetr.jpg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1916832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РЫБЫ НАШЕГО </a:t>
            </a:r>
            <a:r>
              <a:rPr lang="ru-RU" sz="4800" b="1" dirty="0" smtClean="0"/>
              <a:t>ОКРУГА </a:t>
            </a:r>
          </a:p>
          <a:p>
            <a:pPr algn="ctr"/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77060" y="188639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</a:t>
            </a:r>
            <a:r>
              <a:rPr lang="ru-RU" sz="1400" dirty="0" smtClean="0"/>
              <a:t>юджетное учреждение</a:t>
            </a:r>
          </a:p>
          <a:p>
            <a:pPr algn="ctr"/>
            <a:r>
              <a:rPr lang="ru-RU" sz="1400" dirty="0" smtClean="0"/>
              <a:t>Ханты-Мансийского автономного округа-Югры</a:t>
            </a:r>
          </a:p>
          <a:p>
            <a:pPr algn="ctr"/>
            <a:r>
              <a:rPr lang="ru-RU" sz="1400" dirty="0" smtClean="0"/>
              <a:t>«Центр социальной помощи семье и детям «Росток»</a:t>
            </a:r>
          </a:p>
          <a:p>
            <a:pPr algn="ctr"/>
            <a:r>
              <a:rPr lang="ru-RU" sz="1400" dirty="0"/>
              <a:t>с</a:t>
            </a:r>
            <a:r>
              <a:rPr lang="ru-RU" sz="1400" dirty="0" smtClean="0"/>
              <a:t>тационарное отделение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479715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Подготовил: воспитатель</a:t>
            </a:r>
          </a:p>
          <a:p>
            <a:pPr algn="r"/>
            <a:r>
              <a:rPr lang="ru-RU" dirty="0" smtClean="0"/>
              <a:t>Тихонова Луиза Степановна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594928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Г.п</a:t>
            </a:r>
            <a:r>
              <a:rPr lang="ru-RU" dirty="0" smtClean="0"/>
              <a:t>. </a:t>
            </a:r>
            <a:r>
              <a:rPr lang="ru-RU" dirty="0" err="1" smtClean="0"/>
              <a:t>Игрим</a:t>
            </a:r>
            <a:endParaRPr lang="ru-RU" dirty="0" smtClean="0"/>
          </a:p>
          <a:p>
            <a:pPr algn="ctr"/>
            <a:r>
              <a:rPr lang="ru-RU" dirty="0" smtClean="0"/>
              <a:t>2013 год.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11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071834"/>
          </a:xfrm>
        </p:spPr>
        <p:txBody>
          <a:bodyPr/>
          <a:lstStyle/>
          <a:p>
            <a:r>
              <a:rPr lang="ru-RU" dirty="0" smtClean="0"/>
              <a:t> Самая распространенная в Ханты-Мансийском округе рыба, способная жить в водоемах с неблагоприятными для других видов условиями. Продуктивность озерных популяций невелика: 1-3 кг/га. Зимует окунь в </a:t>
            </a:r>
            <a:r>
              <a:rPr lang="ru-RU" dirty="0" err="1" smtClean="0"/>
              <a:t>незаморных</a:t>
            </a:r>
            <a:r>
              <a:rPr lang="ru-RU" dirty="0" smtClean="0"/>
              <a:t> речках и озерах. В озерах он растет медленнее, чем в реках.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:\dvd\obsved\priroda\foto\Foto_riby\okuns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52"/>
            <a:ext cx="857256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357454"/>
          </a:xfrm>
        </p:spPr>
        <p:txBody>
          <a:bodyPr/>
          <a:lstStyle/>
          <a:p>
            <a:r>
              <a:rPr lang="ru-RU" b="1" dirty="0" smtClean="0"/>
              <a:t>Налим</a:t>
            </a:r>
            <a:r>
              <a:rPr lang="ru-RU" dirty="0" smtClean="0"/>
              <a:t> обитает в водоемах округа повсюду, за исключением </a:t>
            </a:r>
            <a:r>
              <a:rPr lang="ru-RU" dirty="0" err="1" smtClean="0"/>
              <a:t>заморных</a:t>
            </a:r>
            <a:r>
              <a:rPr lang="ru-RU" dirty="0" smtClean="0"/>
              <a:t> озер. Нерестилища полупроходного налима расположены в уральских притоках и верховьях Оби.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:\dvd\obsved\priroda\foto\Foto_riby\nalims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52"/>
            <a:ext cx="850112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завершении знакомства с рыбами отметим, что основа населения большинства рек и озер Ханты-Мансийского автономного округа - карповые, окуневые рыбы и щука. Ценные сиговые, лососевые, </a:t>
            </a:r>
            <a:r>
              <a:rPr lang="ru-RU" dirty="0" err="1" smtClean="0"/>
              <a:t>хариусовые</a:t>
            </a:r>
            <a:r>
              <a:rPr lang="ru-RU" dirty="0" smtClean="0"/>
              <a:t> и осетровые рыбы встречаются на ограниченной территории (в основном на Приполярном Урале и в пойме Оби) и все нуждаются в тех или иных мерах охраны - от занесения в Красную книгу (таймень, сибирский осетр) до организации специализированных заказников и ограничений промысла.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 СПАСИБО  ЗА</a:t>
            </a:r>
          </a:p>
          <a:p>
            <a:pPr>
              <a:buNone/>
            </a:pPr>
            <a:r>
              <a:rPr lang="ru-RU" sz="8800" dirty="0" smtClean="0"/>
              <a:t>  ВНИМАНИЕ</a:t>
            </a:r>
            <a:endParaRPr lang="ru-RU" sz="8800" dirty="0"/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305800" cy="939524"/>
          </a:xfrm>
        </p:spPr>
        <p:txBody>
          <a:bodyPr/>
          <a:lstStyle/>
          <a:p>
            <a:r>
              <a:rPr lang="ru-RU" dirty="0" smtClean="0"/>
              <a:t>РЫБЫ НАШЕГО ОКРУГА</a:t>
            </a:r>
            <a:endParaRPr lang="ru-RU" dirty="0"/>
          </a:p>
        </p:txBody>
      </p:sp>
      <p:pic>
        <p:nvPicPr>
          <p:cNvPr id="5" name="Рисунок 4" descr="G:\dvd\obsved\priroda\foto\Foto_riby\muksuns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00372"/>
            <a:ext cx="9144000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27584" y="1628800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Цель:</a:t>
            </a:r>
            <a:r>
              <a:rPr lang="ru-RU" dirty="0" smtClean="0"/>
              <a:t> Создание условий для формирования у детей мотивации познавательной деятельности.</a:t>
            </a:r>
          </a:p>
          <a:p>
            <a:r>
              <a:rPr lang="ru-RU" b="1" u="sng" dirty="0" smtClean="0"/>
              <a:t>Задачи: 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Способствовать развитию кругозора;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Углублять представление о рыбах, как интересных представителях животного мира;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Познакомить с различными видами рыб, обитающих в наших водоемах.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200" dirty="0" smtClean="0"/>
              <a:t>В водоемах округа обитают 29 видов рыб, относящихся к девяти семействам. Промысловое значение имеют девятнадцать видов, основные из них - муксун, пелядь, </a:t>
            </a:r>
            <a:r>
              <a:rPr lang="ru-RU" sz="2200" dirty="0" err="1" smtClean="0"/>
              <a:t>чир</a:t>
            </a:r>
            <a:r>
              <a:rPr lang="ru-RU" sz="2200" dirty="0" smtClean="0"/>
              <a:t>, пыжьян, нельма, осетр, стерлядь, язь, щука, елец, плотва, окунь, налим.</a:t>
            </a:r>
          </a:p>
          <a:p>
            <a:r>
              <a:rPr lang="ru-RU" sz="2200" dirty="0" smtClean="0"/>
              <a:t> Жизнедеятельность обских рыб во многом определяется водностью года, длительностью и высотой затопления поймы. Большое влияние на распределение рыб имеет замор - явление </a:t>
            </a:r>
            <a:r>
              <a:rPr lang="ru-RU" sz="2200" dirty="0" err="1" smtClean="0"/>
              <a:t>обескислороживания</a:t>
            </a:r>
            <a:r>
              <a:rPr lang="ru-RU" sz="2200" dirty="0" smtClean="0"/>
              <a:t> воды в зимний период. Причины замора известны. Дело в том, что в водах Оби содержится много органики (до 42 мг/л), на разложение которой расходуется кислород. Кроме того, кислород поглощается закисью железа, попадающей в реки из болот. Замор в Оби начинается в декабре от устья реки </a:t>
            </a:r>
            <a:r>
              <a:rPr lang="ru-RU" sz="2200" dirty="0" err="1" smtClean="0"/>
              <a:t>Кети</a:t>
            </a:r>
            <a:r>
              <a:rPr lang="ru-RU" sz="2200" dirty="0" smtClean="0"/>
              <a:t> и распространяется вниз по течению со скоростью 15 км в сутки. </a:t>
            </a:r>
            <a:r>
              <a:rPr lang="ru-RU" sz="2200" dirty="0" err="1" smtClean="0"/>
              <a:t>Заморные</a:t>
            </a:r>
            <a:r>
              <a:rPr lang="ru-RU" sz="2200" dirty="0" smtClean="0"/>
              <a:t> воды достигают середины Обской губы.</a:t>
            </a:r>
          </a:p>
          <a:p>
            <a:r>
              <a:rPr lang="ru-RU" sz="2200" dirty="0" smtClean="0"/>
              <a:t>Рыбы приспособлены избегать </a:t>
            </a:r>
            <a:r>
              <a:rPr lang="ru-RU" sz="2200" dirty="0" err="1" smtClean="0"/>
              <a:t>заморных</a:t>
            </a:r>
            <a:r>
              <a:rPr lang="ru-RU" sz="2200" dirty="0" smtClean="0"/>
              <a:t> участков путем миграций. </a:t>
            </a:r>
            <a:r>
              <a:rPr lang="ru-RU" sz="2200" dirty="0" err="1" smtClean="0"/>
              <a:t>Туводные</a:t>
            </a:r>
            <a:r>
              <a:rPr lang="ru-RU" sz="2200" dirty="0" smtClean="0"/>
              <a:t> рыбы (язь, щука, окунь, елец и др.) мигрируют в </a:t>
            </a:r>
            <a:r>
              <a:rPr lang="ru-RU" sz="2200" dirty="0" err="1" smtClean="0"/>
              <a:t>незаморные</a:t>
            </a:r>
            <a:r>
              <a:rPr lang="ru-RU" sz="2200" dirty="0" smtClean="0"/>
              <a:t> верховья притоков или зимуют у "</a:t>
            </a:r>
            <a:r>
              <a:rPr lang="ru-RU" sz="2200" dirty="0" err="1" smtClean="0"/>
              <a:t>живунов</a:t>
            </a:r>
            <a:r>
              <a:rPr lang="ru-RU" sz="2200" dirty="0" smtClean="0"/>
              <a:t>". На магистрали Оби известно более четырехсот "</a:t>
            </a:r>
            <a:r>
              <a:rPr lang="ru-RU" sz="2200" dirty="0" err="1" smtClean="0"/>
              <a:t>живунов</a:t>
            </a:r>
            <a:r>
              <a:rPr lang="ru-RU" sz="2200" dirty="0" smtClean="0"/>
              <a:t>" в </a:t>
            </a:r>
            <a:r>
              <a:rPr lang="ru-RU" sz="2200" dirty="0" err="1" smtClean="0"/>
              <a:t>Сургутском</a:t>
            </a:r>
            <a:r>
              <a:rPr lang="ru-RU" sz="2200" dirty="0" smtClean="0"/>
              <a:t>, Ханты-Мансийском и Октябрьском районах. </a:t>
            </a:r>
            <a:r>
              <a:rPr lang="ru-RU" sz="2200" dirty="0" err="1" smtClean="0"/>
              <a:t>Отнерестовавшие</a:t>
            </a:r>
            <a:r>
              <a:rPr lang="ru-RU" sz="2200" dirty="0" smtClean="0"/>
              <a:t> особи полупроходных рыб зимуют в районе нерестилищ, а молодь и неполовозрелые особи - в Обской губе.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Немного из истории рыб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3000396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Нельма </a:t>
            </a:r>
            <a:r>
              <a:rPr lang="ru-RU" sz="2000" dirty="0" smtClean="0"/>
              <a:t>населяет все реки Северного Ледовитого океана. В Оби она распространена очень широко: от Обской губы до Новосибирской ГЭС, но численность повсюду невелика. Она ведет исключительно хищный образ жизни. Созревает в возрасте 9-15 лет при достижении 70 см длины. На Оби редко вес нельмы превышает 25 кг. Наиболее многочисленна в Оби в летне-осенний период и в Северной Сосьве, куда она заходит на нерест и зимовку. В другие притоки Оби заходят только неполовозрелые особи для нагула и зимовки. Нельму можно встретить обычно в местах скопления молоди рыб.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G:\dvd\obsved\priroda\foto\Foto_riby\nelmas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42852"/>
            <a:ext cx="878687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314327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Муксун</a:t>
            </a:r>
            <a:r>
              <a:rPr lang="ru-RU" sz="2000" dirty="0" smtClean="0"/>
              <a:t> встречается во всех крупных реках Сибири от Оби до Колымы. Западная граница распространения - западное побережье Ямала. В реке Обь муксун, как и другие речные сиговые, совершает протяженные миграции. До </a:t>
            </a:r>
            <a:r>
              <a:rPr lang="ru-RU" sz="2000" dirty="0" err="1" smtClean="0"/>
              <a:t>половозрелости</a:t>
            </a:r>
            <a:r>
              <a:rPr lang="ru-RU" sz="2000" dirty="0" smtClean="0"/>
              <a:t> муксун держится в Обской губе и дельте Оби. Созревающие рыбы весной поднимаются на нагул в пойму нижней Оби. В пределах Ханты-Мансийского округа муксун появляется в массовом количестве в конце лета - это нерестовые косяки.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287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G:\dvd\obsved\priroda\foto\Foto_riby\muksuns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714620"/>
            <a:ext cx="871543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5543560" cy="400052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Стерлядь</a:t>
            </a:r>
            <a:r>
              <a:rPr lang="ru-RU" dirty="0" smtClean="0"/>
              <a:t>, в отличие от осетра, считается </a:t>
            </a:r>
            <a:r>
              <a:rPr lang="ru-RU" dirty="0" err="1" smtClean="0"/>
              <a:t>туводной</a:t>
            </a:r>
            <a:r>
              <a:rPr lang="ru-RU" dirty="0" smtClean="0"/>
              <a:t> рыбой. Большая часть обской стерляди обитает в средней Оби, верхней Оби и в Иртыше, но молодь стерляди встречается и в нижней Оби, включая южную часть Обской губы. Современное состояние популяции стерляди относительно благополучное, но требуются особые охранные меры в местах массового размножения. Особого внимания заслуживает проблема прилова молодой стерляди при проведении зимнего лова стационарными орудиями.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G:\dvd\obsved\priroda\foto\Foto_riby\sterlads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571876"/>
            <a:ext cx="671517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314327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Чир</a:t>
            </a:r>
            <a:r>
              <a:rPr lang="ru-RU" dirty="0" smtClean="0"/>
              <a:t> ("</a:t>
            </a:r>
            <a:r>
              <a:rPr lang="ru-RU" dirty="0" err="1" smtClean="0"/>
              <a:t>щокур</a:t>
            </a:r>
            <a:r>
              <a:rPr lang="ru-RU" dirty="0" smtClean="0"/>
              <a:t>"). В Обском бассейне обитает крупнейшее в мире стадо. В отличие от других речных систем Сибири в Оби наиболее многочисленны </a:t>
            </a:r>
            <a:r>
              <a:rPr lang="ru-RU" dirty="0" err="1" smtClean="0"/>
              <a:t>чиры</a:t>
            </a:r>
            <a:r>
              <a:rPr lang="ru-RU" dirty="0" smtClean="0"/>
              <a:t>, относящиеся к полупроходной форме. По Оби выше устья Северной Сосьвы </a:t>
            </a:r>
            <a:r>
              <a:rPr lang="ru-RU" dirty="0" err="1" smtClean="0"/>
              <a:t>чир</a:t>
            </a:r>
            <a:r>
              <a:rPr lang="ru-RU" dirty="0" smtClean="0"/>
              <a:t> не поднимается. Его производители довольно крупные рыбы - обычный их вес 1-1,5 кг. Минимальный вес тела, при котором может начаться созревание, - 700 г.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G:\dvd\obsved\priroda\foto\Foto_riby\scekurs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871543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00562" y="214290"/>
            <a:ext cx="4643438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осетровом хозяйстве Сибири </a:t>
            </a:r>
            <a:r>
              <a:rPr lang="ru-RU" dirty="0" err="1" smtClean="0"/>
              <a:t>Обь-Иртышский</a:t>
            </a:r>
            <a:r>
              <a:rPr lang="ru-RU" dirty="0" smtClean="0"/>
              <a:t> бассейн занимает ведущее место (70 процентов от общего вылова).. Осетр - проходная рыба, совершающая длительные миграции. Популяция обского осетра - реальный кандидат в Красную книгу России. Для сохранения осетра в округе необходимо расширить искусственное воспроизводство, а также пресечь браконьерский промысел, сократить прилов молоди при подледном лове.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:\dvd\obsved\priroda\foto\Foto_riby\osetrsm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428628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Помимо ценных видов рыб промысловое значение в водоемах округа имеют щука, плотва, елец, язь, серебряный и золотой караси, окунь, ерш, налим.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r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421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РЫБЫ НАШЕГО ОКРУГА</vt:lpstr>
      <vt:lpstr>      Немного из истории рыб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РЫБЫ НАШЕГО ОКРУГА</dc:title>
  <dc:creator>Admin</dc:creator>
  <cp:lastModifiedBy>Домашний</cp:lastModifiedBy>
  <cp:revision>15</cp:revision>
  <cp:lastPrinted>2013-10-15T04:19:15Z</cp:lastPrinted>
  <dcterms:created xsi:type="dcterms:W3CDTF">2011-01-20T18:43:03Z</dcterms:created>
  <dcterms:modified xsi:type="dcterms:W3CDTF">2015-11-21T14:44:09Z</dcterms:modified>
</cp:coreProperties>
</file>