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C09A05-DCE4-490E-932E-2C07CF3C85A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7F3566-2B1B-4B58-A522-39D3A02D27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1%85%D0%B0%D0%B8%D0%B7%D0%B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5%D0%BE%D1%82%D0%B0" TargetMode="External"/><Relationship Id="rId2" Type="http://schemas.openxmlformats.org/officeDocument/2006/relationships/hyperlink" Target="http://ru.wikipedia.org/wiki/%D0%A0%D1%8B%D0%B1%D0%BE%D0%BB%D0%BE%D0%B2%D1%81%D1%82%D0%B2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9E%D0%BB%D0%B5%D0%BD%D0%B5%D0%B2%D0%BE%D0%B4%D1%81%D1%82%D0%B2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0%D0%B2%D0%BE%D1%81%D0%BB%D0%B0%D0%B2%D0%B8%D0%B5" TargetMode="External"/><Relationship Id="rId2" Type="http://schemas.openxmlformats.org/officeDocument/2006/relationships/hyperlink" Target="http://ru.wikipedia.org/wiki/%D0%A8%D0%B0%D0%BC%D0%B0%D0%BD%D0%B8%D0%B7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ru.wikipedia.org/wiki/%D0%A3%D1%80%D0%B0%D0%BB%D1%8C%D1%81%D0%BA%D0%B0%D1%8F_%D1%80%D0%B0%D1%81%D0%B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24936" cy="165618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Коренные малочисленные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народы севера. Ханты.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4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396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Хантыйский язык (устаревшее название </a:t>
            </a:r>
            <a:r>
              <a:rPr lang="ru-RU" b="1" dirty="0" smtClean="0"/>
              <a:t>остяцкий язык</a:t>
            </a:r>
            <a:r>
              <a:rPr lang="ru-RU" dirty="0" smtClean="0"/>
              <a:t>) вместе с мансийским и венгерским составляет обско-угорскую группу уральской семьи языков. Хантыйский язык известен своей необычайной диалектной раздробленностью. Выделяется западная группа — </a:t>
            </a:r>
            <a:r>
              <a:rPr lang="ru-RU" dirty="0" err="1" smtClean="0"/>
              <a:t>обдорское</a:t>
            </a:r>
            <a:r>
              <a:rPr lang="ru-RU" dirty="0" smtClean="0"/>
              <a:t>, приобское и </a:t>
            </a:r>
            <a:r>
              <a:rPr lang="ru-RU" dirty="0" err="1" smtClean="0"/>
              <a:t>прииртышское</a:t>
            </a:r>
            <a:r>
              <a:rPr lang="ru-RU" dirty="0" smtClean="0"/>
              <a:t> наречия и восточная группа — </a:t>
            </a:r>
            <a:r>
              <a:rPr lang="ru-RU" dirty="0" err="1" smtClean="0"/>
              <a:t>сургутское</a:t>
            </a:r>
            <a:r>
              <a:rPr lang="ru-RU" dirty="0" smtClean="0"/>
              <a:t> и вах-васюганское наречия, членящиеся, в свою очередь, на 13 диалектов</a:t>
            </a:r>
            <a:endParaRPr lang="ru-RU" dirty="0"/>
          </a:p>
        </p:txBody>
      </p:sp>
      <p:pic>
        <p:nvPicPr>
          <p:cNvPr id="11" name="Содержимое 10" descr="000292023302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857364"/>
            <a:ext cx="3368462" cy="3252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Погребальный обряд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4800" y="1785926"/>
            <a:ext cx="4191000" cy="45386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  <a:latin typeface="Monotype Corsiva" pitchFamily="66" charset="0"/>
              </a:rPr>
              <a:t>У </a:t>
            </a:r>
            <a:r>
              <a:rPr lang="ru-RU" dirty="0" err="1" smtClean="0">
                <a:effectLst/>
                <a:latin typeface="Monotype Corsiva" pitchFamily="66" charset="0"/>
              </a:rPr>
              <a:t>хантов</a:t>
            </a:r>
            <a:r>
              <a:rPr lang="ru-RU" dirty="0" smtClean="0">
                <a:effectLst/>
                <a:latin typeface="Monotype Corsiva" pitchFamily="66" charset="0"/>
              </a:rPr>
              <a:t> жизнь начинает оставлять человека еще год или за пять лет до смерти. До полной  смерти человека душа существует в облике его двойника или птицы. После </a:t>
            </a:r>
            <a:r>
              <a:rPr lang="ru-RU" dirty="0" err="1" smtClean="0">
                <a:effectLst/>
                <a:latin typeface="Monotype Corsiva" pitchFamily="66" charset="0"/>
              </a:rPr>
              <a:t>погребенения</a:t>
            </a:r>
            <a:r>
              <a:rPr lang="ru-RU" dirty="0" smtClean="0">
                <a:effectLst/>
                <a:latin typeface="Monotype Corsiva" pitchFamily="66" charset="0"/>
              </a:rPr>
              <a:t> тела-душа отправляется в загробный мир . У ханты родственники умирающего ни на минуту не оставляют его одного и </a:t>
            </a:r>
            <a:r>
              <a:rPr lang="en-US" dirty="0" smtClean="0">
                <a:effectLst/>
                <a:latin typeface="Monotype Corsiva" pitchFamily="66" charset="0"/>
              </a:rPr>
              <a:t>“</a:t>
            </a:r>
            <a:r>
              <a:rPr lang="ru-RU" dirty="0" smtClean="0">
                <a:effectLst/>
                <a:latin typeface="Monotype Corsiva" pitchFamily="66" charset="0"/>
              </a:rPr>
              <a:t>караулят</a:t>
            </a:r>
            <a:r>
              <a:rPr lang="en-US" dirty="0" smtClean="0">
                <a:effectLst/>
                <a:latin typeface="Monotype Corsiva" pitchFamily="66" charset="0"/>
              </a:rPr>
              <a:t>”</a:t>
            </a:r>
            <a:r>
              <a:rPr lang="ru-RU" dirty="0" smtClean="0">
                <a:effectLst/>
                <a:latin typeface="Monotype Corsiva" pitchFamily="66" charset="0"/>
              </a:rPr>
              <a:t>смерть. </a:t>
            </a:r>
            <a:endParaRPr lang="ru-RU" dirty="0">
              <a:effectLst/>
              <a:latin typeface="Monotype Corsiva" pitchFamily="66" charset="0"/>
            </a:endParaRPr>
          </a:p>
        </p:txBody>
      </p:sp>
      <p:pic>
        <p:nvPicPr>
          <p:cNvPr id="12" name="Содержимое 11" descr="Изображение 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2143116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Спасибо за внимание!!</a:t>
            </a:r>
            <a:endParaRPr lang="ru-RU" sz="6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52863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1590" y="5438788"/>
            <a:ext cx="323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81590" y="54387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33990" y="5591188"/>
            <a:ext cx="286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Подготовила: воспитатель Л.С. Тихонова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6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390"/>
            <a:ext cx="9144000" cy="678661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Ха́нты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(самоназвание — ханти, хандэ, кантэк, устар.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  <a:hlinkClick r:id="rId3" tooltip="Архаизм"/>
              </a:rPr>
              <a:t>.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остяки́) — коренной малочисленный угорский народ, проживающий на севере Западной Сибири. Самоназвание ханты означает люди.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i="1" dirty="0">
              <a:latin typeface="Monotype Corsiva" pitchFamily="66" charset="0"/>
            </a:endParaRPr>
          </a:p>
        </p:txBody>
      </p:sp>
      <p:pic>
        <p:nvPicPr>
          <p:cNvPr id="5" name="Содержимое 4" descr="491C61A4DF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3999" cy="72152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Численность и расселение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Остяки (ханты)угро-финское племя, живущее по Оби, Иртышу и их притокам (</a:t>
            </a:r>
            <a:r>
              <a:rPr lang="ru-RU" dirty="0" err="1" smtClean="0"/>
              <a:t>Конде</a:t>
            </a:r>
            <a:r>
              <a:rPr lang="ru-RU" dirty="0" smtClean="0"/>
              <a:t>, </a:t>
            </a:r>
            <a:r>
              <a:rPr lang="ru-RU" dirty="0" err="1" smtClean="0"/>
              <a:t>Васюгану</a:t>
            </a:r>
            <a:r>
              <a:rPr lang="ru-RU" dirty="0" smtClean="0"/>
              <a:t> и др.), в </a:t>
            </a:r>
            <a:r>
              <a:rPr lang="ru-RU" dirty="0" err="1" smtClean="0"/>
              <a:t>Тобольской</a:t>
            </a:r>
            <a:r>
              <a:rPr lang="ru-RU" dirty="0" smtClean="0"/>
              <a:t> губернии и в Нарымском округе Томской губернии. Разделяется на три группы: северных остяков — в Березовском округе, восточных — в </a:t>
            </a:r>
            <a:r>
              <a:rPr lang="ru-RU" dirty="0" err="1" smtClean="0"/>
              <a:t>Сургутском</a:t>
            </a:r>
            <a:r>
              <a:rPr lang="ru-RU" dirty="0" smtClean="0"/>
              <a:t> и в Нарымском (по реке </a:t>
            </a:r>
            <a:r>
              <a:rPr lang="ru-RU" dirty="0" err="1" smtClean="0"/>
              <a:t>Васюган</a:t>
            </a:r>
            <a:r>
              <a:rPr lang="ru-RU" dirty="0" smtClean="0"/>
              <a:t>) и юго-западных или иртышских — в северной части </a:t>
            </a:r>
            <a:r>
              <a:rPr lang="ru-RU" dirty="0" err="1" smtClean="0"/>
              <a:t>Тобольского</a:t>
            </a:r>
            <a:r>
              <a:rPr lang="ru-RU" dirty="0" smtClean="0"/>
              <a:t> округа, по берегам Оби, Иртыша, </a:t>
            </a:r>
            <a:r>
              <a:rPr lang="ru-RU" dirty="0" err="1" smtClean="0"/>
              <a:t>Конды</a:t>
            </a:r>
            <a:r>
              <a:rPr lang="ru-RU" dirty="0" smtClean="0"/>
              <a:t> и т. д.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Khanty_children_in_front_of_a_reindeer_sle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29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История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Предки </a:t>
            </a:r>
            <a:r>
              <a:rPr lang="ru-RU" dirty="0" err="1" smtClean="0"/>
              <a:t>хантов</a:t>
            </a:r>
            <a:r>
              <a:rPr lang="ru-RU" dirty="0" smtClean="0"/>
              <a:t> проникли с юга в низовья Оби и заселили территории современных Ханты-мансийского и южные районы Ямало-ненецкого автономных округов, а с конца I тысячелетия на основе смешения аборигенов и пришлых угорских племён начался этногенез </a:t>
            </a:r>
            <a:r>
              <a:rPr lang="ru-RU" dirty="0" err="1" smtClean="0"/>
              <a:t>хантов</a:t>
            </a:r>
            <a:endParaRPr lang="ru-RU" dirty="0"/>
          </a:p>
        </p:txBody>
      </p:sp>
      <p:pic>
        <p:nvPicPr>
          <p:cNvPr id="10" name="Содержимое 9" descr="04_09-09-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928802"/>
            <a:ext cx="4343400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9553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Традиционные промыслы — </a:t>
            </a:r>
            <a:r>
              <a:rPr lang="ru-RU" dirty="0" smtClean="0">
                <a:hlinkClick r:id="rId2" tooltip="Рыболовство"/>
              </a:rPr>
              <a:t>рыболовство</a:t>
            </a:r>
            <a:r>
              <a:rPr lang="ru-RU" dirty="0" smtClean="0"/>
              <a:t>, </a:t>
            </a:r>
            <a:r>
              <a:rPr lang="ru-RU" dirty="0" smtClean="0">
                <a:hlinkClick r:id="rId3" tooltip="Охота"/>
              </a:rPr>
              <a:t>охота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Оленеводство"/>
              </a:rPr>
              <a:t>оленеводство</a:t>
            </a:r>
            <a:endParaRPr lang="ru-RU" dirty="0"/>
          </a:p>
        </p:txBody>
      </p:sp>
      <p:pic>
        <p:nvPicPr>
          <p:cNvPr id="8" name="Содержимое 7" descr="840452_20060324135806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357290" y="1857364"/>
            <a:ext cx="5957918" cy="44684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+mn-lt"/>
              </a:rPr>
              <a:t>Традиционная религия —</a:t>
            </a:r>
            <a:r>
              <a:rPr lang="ru-RU" sz="2700" dirty="0" smtClean="0">
                <a:latin typeface="+mn-lt"/>
                <a:hlinkClick r:id="rId2" tooltip="Шаманизм"/>
              </a:rPr>
              <a:t>шаманизм</a:t>
            </a:r>
            <a:r>
              <a:rPr lang="ru-RU" sz="2700" dirty="0" smtClean="0">
                <a:latin typeface="+mn-lt"/>
              </a:rPr>
              <a:t> и </a:t>
            </a:r>
            <a:r>
              <a:rPr lang="ru-RU" sz="2700" dirty="0" smtClean="0">
                <a:latin typeface="+mn-lt"/>
                <a:hlinkClick r:id="rId3" tooltip="Православие"/>
              </a:rPr>
              <a:t>православие</a:t>
            </a:r>
            <a:r>
              <a:rPr lang="ru-RU" sz="2700" dirty="0" smtClean="0">
                <a:latin typeface="+mn-lt"/>
              </a:rPr>
              <a:t> Относятся к </a:t>
            </a:r>
            <a:r>
              <a:rPr lang="ru-RU" sz="2700" dirty="0" smtClean="0">
                <a:latin typeface="+mn-lt"/>
                <a:hlinkClick r:id="rId4" tooltip="Уральская раса"/>
              </a:rPr>
              <a:t>уральской расе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cazic-n-vhimm-iqytjyko-bjfq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71604" y="1714488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Антропология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По своему складу остяки среднего, даже ниже среднего роста (156—160 см), с чёрными или каштановыми (редко белокурыми), обыкновенно прямыми, длинными волосами (которые носятся или распущенными, или заплетёнными), тёмными глазами, жидкой бородкой, смуглым цветом кожи, </a:t>
            </a:r>
            <a:r>
              <a:rPr lang="ru-RU" dirty="0" err="1" smtClean="0">
                <a:latin typeface="Monotype Corsiva" pitchFamily="66" charset="0"/>
              </a:rPr>
              <a:t>плосковатым</a:t>
            </a:r>
            <a:r>
              <a:rPr lang="ru-RU" dirty="0" smtClean="0">
                <a:latin typeface="Monotype Corsiva" pitchFamily="66" charset="0"/>
              </a:rPr>
              <a:t> лицом, несколько выдающимися скулами, толстоватыми губами и коротким, вдавленным при корне, широким и вздёрнутым на конце носом. Вообще тип несколько напоминает монгольский, но глаза правильно прорезаны и череп чаще узкий и длинный (</a:t>
            </a:r>
            <a:r>
              <a:rPr lang="ru-RU" dirty="0" err="1" smtClean="0">
                <a:latin typeface="Monotype Corsiva" pitchFamily="66" charset="0"/>
              </a:rPr>
              <a:t>долихо</a:t>
            </a:r>
            <a:r>
              <a:rPr lang="ru-RU" dirty="0" smtClean="0">
                <a:latin typeface="Monotype Corsiva" pitchFamily="66" charset="0"/>
              </a:rPr>
              <a:t>- или </a:t>
            </a:r>
            <a:r>
              <a:rPr lang="ru-RU" dirty="0" err="1" smtClean="0">
                <a:latin typeface="Monotype Corsiva" pitchFamily="66" charset="0"/>
              </a:rPr>
              <a:t>субдолихоцефальный</a:t>
            </a:r>
            <a:r>
              <a:rPr lang="ru-RU" dirty="0" smtClean="0">
                <a:latin typeface="Monotype Corsiva" pitchFamily="66" charset="0"/>
              </a:rPr>
              <a:t>). Всё это придаёт остякам особый отпечаток, и некоторые склонны видеть в них остатки особой древней расы, населявшей некогда и часть Европы. Женщины небольшого роста и в большей степени </a:t>
            </a:r>
            <a:r>
              <a:rPr lang="ru-RU" dirty="0" err="1" smtClean="0">
                <a:latin typeface="Monotype Corsiva" pitchFamily="66" charset="0"/>
              </a:rPr>
              <a:t>монголообразны</a:t>
            </a:r>
            <a:r>
              <a:rPr lang="ru-RU" dirty="0" smtClean="0">
                <a:latin typeface="Monotype Corsiva" pitchFamily="66" charset="0"/>
              </a:rPr>
              <a:t>, чем мужчины.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310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Коренные малочисленные  народы севера. Ханты.</vt:lpstr>
      <vt:lpstr>Слайд 2</vt:lpstr>
      <vt:lpstr>Слайд 3</vt:lpstr>
      <vt:lpstr>Численность и расселение</vt:lpstr>
      <vt:lpstr>Слайд 5</vt:lpstr>
      <vt:lpstr>История</vt:lpstr>
      <vt:lpstr>Традиционные промыслы — рыболовство, охота и оленеводство</vt:lpstr>
      <vt:lpstr>Традиционная религия —шаманизм и православие Относятся к уральской расе </vt:lpstr>
      <vt:lpstr>Антропология</vt:lpstr>
      <vt:lpstr>Слайд 10</vt:lpstr>
      <vt:lpstr>Язык</vt:lpstr>
      <vt:lpstr>Погребальный обряд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Домашний</cp:lastModifiedBy>
  <cp:revision>6</cp:revision>
  <dcterms:created xsi:type="dcterms:W3CDTF">2013-05-03T16:21:05Z</dcterms:created>
  <dcterms:modified xsi:type="dcterms:W3CDTF">2015-11-18T07:42:54Z</dcterms:modified>
</cp:coreProperties>
</file>