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F9A7-8107-4E7D-ACF3-452A52642417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492B4-00DE-4D46-B80C-E6BEF7D3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492B4-00DE-4D46-B80C-E6BEF7D33D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AA594FD-ECEA-45E2-A0AC-163A51119B82}" type="datetimeFigureOut">
              <a:rPr lang="ru-RU" smtClean="0"/>
              <a:pPr/>
              <a:t>26.12.2011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28A87A-DB39-4A26-A89B-405510838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ite.ru/arhiv/vystavki/novemb01/bela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index_pic.php?data=photos/41f11020.jpg&amp;percenta=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index_pic.php?data=photos/41f117f7.jpg&amp;percenta=0.80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4format.ru/index_pic.php?data=photos/41f1450e.jpg&amp;percenta=0.80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642918"/>
            <a:ext cx="7772400" cy="1829761"/>
          </a:xfrm>
        </p:spPr>
        <p:txBody>
          <a:bodyPr>
            <a:normAutofit/>
            <a:scene3d>
              <a:camera prst="perspectiveContrastingRightFacing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СВОЯ  ИГРА</a:t>
            </a:r>
            <a:endParaRPr lang="ru-RU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071810"/>
            <a:ext cx="7772400" cy="1199704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роману М.Ю.Лермонтова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«Герой нашего времени»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2" cstate="print"/>
          <a:srcRect l="1890" r="54803"/>
          <a:stretch>
            <a:fillRect/>
          </a:stretch>
        </p:blipFill>
        <p:spPr bwMode="auto">
          <a:xfrm>
            <a:off x="500034" y="481942"/>
            <a:ext cx="2857520" cy="439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477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 ком говорит Печорин 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Может быть, ты оттого-то именно меня и любила: радости забываются, а печали никогда…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Женские образы - 300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3042" y="2928934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 Вере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1500166" y="4572008"/>
            <a:ext cx="1214446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357298"/>
            <a:ext cx="3714774" cy="49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1618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 какую женщину никогда не влюбится</a:t>
            </a:r>
          </a:p>
          <a:p>
            <a:pPr>
              <a:buNone/>
            </a:pPr>
            <a:r>
              <a:rPr lang="ru-RU" dirty="0" smtClean="0"/>
              <a:t>    Печорин?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Женские образы - 400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928934"/>
            <a:ext cx="5852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Надо признаться, что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я точно не люблю женщин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с характером: их ли это дело!..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43834" y="571480"/>
            <a:ext cx="1000132" cy="11430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0906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Узнайте героя по портрету: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Говорили про него, что он любит таскаться за Кубань с абреками, и, правду сказать, рожа у него была самая разбойничья: маленький, сухой, широкоплечий… А уж ловок-то, ловок-то был, как бес!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Портреты - 100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3571876"/>
            <a:ext cx="167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Казбич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000892" y="714356"/>
            <a:ext cx="1071570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4 из 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2643206" cy="394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764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Узнайте героя по портрету:</a:t>
            </a:r>
          </a:p>
          <a:p>
            <a:pPr>
              <a:buNone/>
            </a:pPr>
            <a:endParaRPr lang="ru-RU" sz="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sz="2800" dirty="0" smtClean="0">
                <a:solidFill>
                  <a:srgbClr val="C00000"/>
                </a:solidFill>
              </a:rPr>
              <a:t>«Говорит он скоро и вычурно: он из тех людей, которые на все случаи жизни имеют готовые пышные фразы, которых просто прекрасное не трогает. И которые важно драпируются в необыкновенные чувства, возвышенные страсти и исключительные страдания. Производить эффект - их наслаждение»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Портреты - 200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4714884"/>
            <a:ext cx="2470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Грушницкий</a:t>
            </a:r>
            <a:endParaRPr lang="ru-RU" sz="32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143768" y="571480"/>
            <a:ext cx="1071570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049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Узнайте героя по портрету: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Он скептик и </a:t>
            </a:r>
            <a:r>
              <a:rPr lang="ru-RU" dirty="0" err="1" smtClean="0">
                <a:solidFill>
                  <a:srgbClr val="C00000"/>
                </a:solidFill>
              </a:rPr>
              <a:t>матерьялист</a:t>
            </a:r>
            <a:r>
              <a:rPr lang="ru-RU" dirty="0" smtClean="0">
                <a:solidFill>
                  <a:srgbClr val="C00000"/>
                </a:solidFill>
              </a:rPr>
              <a:t>, как все почти медики, а вместе с этим поэт, и не на шутку, - поэт на деле всегда и часто на словах, хотя в жизнь свою не написал двух стихов.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Портреты - 300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357694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Вернер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143768" y="642918"/>
            <a:ext cx="1071570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193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Узнайте героя по описанию: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</a:rPr>
              <a:t>На нём был офицерский сюртук без эполет и черкесская мохнатая шапка… смуглый цвет лица его показывал, что оно давно знакомо с кавказским солнцем, и преждевременно поседевшие усы не соответствовали его твердой походке и бодрому виду.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Портреты - 400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4929198"/>
            <a:ext cx="4204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Максим </a:t>
            </a:r>
            <a:r>
              <a:rPr lang="ru-RU" sz="3600" dirty="0" err="1" smtClean="0"/>
              <a:t>Максимыч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429520" y="428604"/>
            <a:ext cx="1000132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а 6 из 7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643050"/>
            <a:ext cx="5076825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0905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Кому принадлежит данный предмет: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небольшой чемодан, который до половины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был набит путевыми записками о Грузии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Детали - 100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3643314"/>
            <a:ext cx="439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Автору-рассказчику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358082" y="428604"/>
            <a:ext cx="1000132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2332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В чём ошибся пьяный лекарь в повести «Бэла»?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Детали - 200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3143248"/>
            <a:ext cx="5109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Он объявил, что Бэла больше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дня прожить не сможет, а она ещё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два дня прожила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429520" y="357166"/>
            <a:ext cx="1000132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904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чём состоял подвох в дуэли между Грушницким и Печориным?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Детали - 300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2535" y="3214686"/>
            <a:ext cx="4043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C00000"/>
                </a:solidFill>
              </a:rPr>
              <a:t>Пистолет Печорина 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</a:rPr>
              <a:t>должен был быть </a:t>
            </a:r>
          </a:p>
          <a:p>
            <a:pPr algn="r"/>
            <a:r>
              <a:rPr lang="ru-RU" sz="3200" dirty="0" smtClean="0">
                <a:solidFill>
                  <a:srgbClr val="C00000"/>
                </a:solidFill>
              </a:rPr>
              <a:t>не заряжен.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500958" y="571480"/>
            <a:ext cx="1071570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Documents and Settings\мурик\Мои документы\Мои рисунки\дуэль печор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76723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16619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«Пришёл Грушницкий и бросился мне на шею… Мы выпили шампанского».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smtClean="0"/>
              <a:t>Что сделало счастливым Грушницкого?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9900"/>
                </a:solidFill>
              </a:rPr>
              <a:t>Детали - 400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3571876"/>
            <a:ext cx="60967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«О эполеты, эполеты! Ваши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звёздочки, путеводительные звёздочки…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Нет! Я теперь совершенно счастлив».</a:t>
            </a:r>
          </a:p>
          <a:p>
            <a:r>
              <a:rPr lang="ru-RU" sz="2400" dirty="0" smtClean="0"/>
              <a:t>Грушницкий произведён в офицеры.</a:t>
            </a:r>
            <a:endParaRPr lang="ru-RU" sz="24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715272" y="214290"/>
            <a:ext cx="1000132" cy="11430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68" y="1481328"/>
            <a:ext cx="511493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214422"/>
            <a:ext cx="486344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«История души человеческой, хотя бы самой мелкой души,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едва ли не любопытнее и не полезнее истории целого  народа, особенно когда она – 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следствие наблюдения ума зрелого над самим собою…»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5" descr="C:\Documents and Settings\User\Рабочий стол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1071546"/>
            <a:ext cx="3130639" cy="36433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4857760"/>
            <a:ext cx="19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М.Ю.Лермонтов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0189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В чём был убеждён доктор Вернер, а в чём – Печорин?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Суперигра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928934"/>
            <a:ext cx="7786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Вернер: </a:t>
            </a:r>
            <a:r>
              <a:rPr lang="ru-RU" sz="2400" dirty="0" smtClean="0">
                <a:solidFill>
                  <a:srgbClr val="C00000"/>
                </a:solidFill>
              </a:rPr>
              <a:t>Я убеждён только в одном… что рано или поздно, в одно прекрасное утро я умру.</a:t>
            </a:r>
          </a:p>
          <a:p>
            <a:r>
              <a:rPr lang="ru-RU" sz="2400" dirty="0" smtClean="0"/>
              <a:t>Печорин:</a:t>
            </a:r>
            <a:r>
              <a:rPr lang="ru-RU" sz="2400" dirty="0" smtClean="0">
                <a:solidFill>
                  <a:srgbClr val="C00000"/>
                </a:solidFill>
              </a:rPr>
              <a:t> Я богаче вас, у меня, кроме этого, есть ещё убеждение – именно то, что я в один прегадкий вечер имел несчастие родиться.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су\Desktop\КАРТИНКИ С ТЕЛЕФОНА\1236202810_roza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1028" name="Picture 4" descr="C:\Users\Алсу\Desktop\КАРТИНКИ С ТЕЛЕФОНА\1235242050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66" y="-45"/>
            <a:ext cx="5143534" cy="68580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88050" y="2285992"/>
            <a:ext cx="56878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Поздравляем!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1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20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E7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E70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600"/>
                            </p:stCondLst>
                            <p:childTnLst>
                              <p:par>
                                <p:cTn id="33" presetID="4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13628 -0.17963 L 0.14618 -0.17963 L 0.28872 0.14699 L 0.14618 0.47107 L -0.13628 0.47107 L -0.2783 0.14699 L -0.13628 -0.17963 Z " pathEditMode="relative" rAng="0" ptsTypes="FFFFFFF">
                                      <p:cBhvr>
                                        <p:cTn id="34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500042"/>
          <a:ext cx="7829575" cy="51435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14602"/>
                <a:gridCol w="1285884"/>
                <a:gridCol w="1285884"/>
                <a:gridCol w="1357322"/>
                <a:gridCol w="1285883"/>
              </a:tblGrid>
              <a:tr h="1285885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Печорин</a:t>
                      </a:r>
                      <a:endParaRPr lang="ru-RU" sz="3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2" action="ppaction://hlinksldjump"/>
                        </a:rPr>
                        <a:t>100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3" action="ppaction://hlinksldjump"/>
                        </a:rPr>
                        <a:t>200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4" action="ppaction://hlinksldjump"/>
                        </a:rPr>
                        <a:t>300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hlinkClick r:id="rId5" action="ppaction://hlinksldjump"/>
                        </a:rPr>
                        <a:t>400</a:t>
                      </a:r>
                      <a:endParaRPr lang="ru-RU" sz="3600" dirty="0"/>
                    </a:p>
                  </a:txBody>
                  <a:tcPr anchor="ctr"/>
                </a:tc>
              </a:tr>
              <a:tr h="128588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Женские образы</a:t>
                      </a:r>
                      <a:endParaRPr lang="ru-RU" sz="36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6" action="ppaction://hlinksldjump"/>
                        </a:rPr>
                        <a:t>100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7" action="ppaction://hlinksldjump"/>
                        </a:rPr>
                        <a:t>200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8" action="ppaction://hlinksldjump"/>
                        </a:rPr>
                        <a:t>300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9" action="ppaction://hlinksldjump"/>
                        </a:rPr>
                        <a:t>400</a:t>
                      </a:r>
                      <a:endParaRPr lang="ru-RU" sz="3600" b="1" dirty="0"/>
                    </a:p>
                  </a:txBody>
                  <a:tcPr anchor="ctr"/>
                </a:tc>
              </a:tr>
              <a:tr h="128588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B050"/>
                          </a:solidFill>
                        </a:rPr>
                        <a:t>Портреты</a:t>
                      </a:r>
                      <a:endParaRPr lang="ru-RU" sz="3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0" action="ppaction://hlinksldjump"/>
                        </a:rPr>
                        <a:t>100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1" action="ppaction://hlinksldjump"/>
                        </a:rPr>
                        <a:t>200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2" action="ppaction://hlinksldjump"/>
                        </a:rPr>
                        <a:t>300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3" action="ppaction://hlinksldjump"/>
                        </a:rPr>
                        <a:t>400</a:t>
                      </a:r>
                      <a:endParaRPr lang="ru-RU" sz="3600" b="1" dirty="0"/>
                    </a:p>
                  </a:txBody>
                  <a:tcPr anchor="ctr"/>
                </a:tc>
              </a:tr>
              <a:tr h="1285885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FF9900"/>
                          </a:solidFill>
                        </a:rPr>
                        <a:t>Детали</a:t>
                      </a:r>
                      <a:endParaRPr lang="ru-RU" sz="3600" b="1" dirty="0">
                        <a:solidFill>
                          <a:srgbClr val="FF99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4" action="ppaction://hlinksldjump"/>
                        </a:rPr>
                        <a:t>100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5" action="ppaction://hlinksldjump"/>
                        </a:rPr>
                        <a:t>200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6" action="ppaction://hlinksldjump"/>
                        </a:rPr>
                        <a:t>300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hlinkClick r:id="rId17" action="ppaction://hlinksldjump"/>
                        </a:rPr>
                        <a:t>400</a:t>
                      </a:r>
                      <a:endParaRPr lang="ru-RU" sz="3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18" action="ppaction://hlinksldjump" highlightClick="1"/>
          </p:cNvPr>
          <p:cNvSpPr/>
          <p:nvPr/>
        </p:nvSpPr>
        <p:spPr>
          <a:xfrm>
            <a:off x="8143900" y="5929330"/>
            <a:ext cx="642942" cy="642942"/>
          </a:xfrm>
          <a:prstGeom prst="actionButtonRetur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Кому и при каких обстоятельствах произносит Печорин эти слова: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Я опять ошибся: любовь дикарки немногим лучше любви знатной барыни; невежество и простосердечие одной так же надоедают, как и кокетство другой.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Печорин - 100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4714884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Максиму </a:t>
            </a:r>
            <a:r>
              <a:rPr lang="ru-RU" sz="2400" dirty="0" err="1" smtClean="0"/>
              <a:t>Максимычу</a:t>
            </a:r>
            <a:r>
              <a:rPr lang="ru-RU" sz="2400" dirty="0" smtClean="0"/>
              <a:t> в ответ на то, что Печорин разлюбил Бэлу.</a:t>
            </a:r>
            <a:endParaRPr lang="ru-RU" sz="24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858148" y="214290"/>
            <a:ext cx="928694" cy="10001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Кому и при каких обстоятельствах произносит Печорин эти слова: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Видите ли, я выжил из тех лет, когда умирают, произнося имя своей любезной и завещая другу клочок напомаженных или ненапомаженных волос.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Печорин - 200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4929198"/>
            <a:ext cx="4046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Вернеру по пути к месту </a:t>
            </a:r>
          </a:p>
          <a:p>
            <a:r>
              <a:rPr lang="ru-RU" sz="2400" dirty="0" smtClean="0"/>
              <a:t>дуэли с Грушницким</a:t>
            </a:r>
            <a:endParaRPr lang="ru-RU" sz="24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43834" y="428604"/>
            <a:ext cx="928694" cy="9286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4477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…моё сердце превращается в камень, и ничто его не разогреет снова. Я готов на все жертвы, кроме этой; двадцать раз жизнь свою, даже честь поставлю на карту… </a:t>
            </a:r>
          </a:p>
          <a:p>
            <a:pPr>
              <a:buNone/>
            </a:pPr>
            <a:r>
              <a:rPr lang="ru-RU" dirty="0" smtClean="0"/>
              <a:t>   О чём говорит Печорин? Почему он так этого боится?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Печорин - 300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421481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женитьбе. В детстве ему предсказали смерть от злой жены.</a:t>
            </a:r>
            <a:endParaRPr lang="ru-RU" sz="2400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572396" y="357166"/>
            <a:ext cx="1000132" cy="92869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6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Что, по мнению рассказчика, выдавало в Печорине: 1) </a:t>
            </a:r>
            <a:r>
              <a:rPr lang="ru-RU" dirty="0" smtClean="0">
                <a:solidFill>
                  <a:srgbClr val="C00000"/>
                </a:solidFill>
              </a:rPr>
              <a:t>признак породы</a:t>
            </a:r>
            <a:r>
              <a:rPr lang="ru-RU" dirty="0" smtClean="0"/>
              <a:t>; 2) </a:t>
            </a:r>
            <a:r>
              <a:rPr lang="ru-RU" dirty="0" smtClean="0">
                <a:solidFill>
                  <a:srgbClr val="C00000"/>
                </a:solidFill>
              </a:rPr>
              <a:t>признак скрытности характера</a:t>
            </a:r>
            <a:r>
              <a:rPr lang="ru-RU" dirty="0" smtClean="0"/>
              <a:t>; 3) </a:t>
            </a:r>
            <a:r>
              <a:rPr lang="ru-RU" dirty="0" smtClean="0">
                <a:solidFill>
                  <a:srgbClr val="C00000"/>
                </a:solidFill>
              </a:rPr>
              <a:t>признак злого нрава или глубокой постоянной грусти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Печорин - 400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500438"/>
            <a:ext cx="5537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400" dirty="0" smtClean="0"/>
              <a:t>Черные брови и усы при светлых </a:t>
            </a:r>
          </a:p>
          <a:p>
            <a:pPr marL="457200" indent="-457200"/>
            <a:r>
              <a:rPr lang="ru-RU" sz="2400" dirty="0" smtClean="0"/>
              <a:t>волосах;</a:t>
            </a:r>
          </a:p>
          <a:p>
            <a:r>
              <a:rPr lang="ru-RU" sz="2400" dirty="0" smtClean="0"/>
              <a:t>2) не размахивал руками при ходьбе;</a:t>
            </a:r>
          </a:p>
          <a:p>
            <a:r>
              <a:rPr lang="ru-RU" sz="2400" dirty="0" smtClean="0"/>
              <a:t>3) глаза не смеялись при смехе.</a:t>
            </a:r>
            <a:endParaRPr lang="ru-RU" sz="24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643834" y="285728"/>
            <a:ext cx="1000132" cy="11430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Картинка 12 из 2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143248"/>
            <a:ext cx="1714512" cy="244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334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900" dirty="0" smtClean="0"/>
              <a:t>Узнайте героиню по её словам: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   Если он меня не любит, то кто ему мешает отослать меня домой? Я его не принуждаю. А если это так будет продолжаться, то я сама уйду: я не раба его – я княжеская дочь!...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Женские образы - 100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342900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Бэла</a:t>
            </a:r>
            <a:endParaRPr lang="ru-RU" sz="36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215206" y="571480"/>
            <a:ext cx="1143008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Картинка 12 из 2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71612"/>
            <a:ext cx="3000396" cy="421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5191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Узнайте героиню по её словам: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…знайте, что я всем могу пожертвовать для того, которого люблю… О, отвечайте скорее, сжальтесь…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Женские образы - 200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2928934"/>
            <a:ext cx="3390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Княжна Мери</a:t>
            </a:r>
            <a:endParaRPr lang="ru-RU" sz="40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215206" y="714356"/>
            <a:ext cx="1000132" cy="10715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3286117" cy="493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430</TotalTime>
  <Words>844</Words>
  <Application>Microsoft Office PowerPoint</Application>
  <PresentationFormat>Экран (4:3)</PresentationFormat>
  <Paragraphs>119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СВОЯ  ИГРА</vt:lpstr>
      <vt:lpstr>Слайд 2</vt:lpstr>
      <vt:lpstr>Слайд 3</vt:lpstr>
      <vt:lpstr>Печорин - 100</vt:lpstr>
      <vt:lpstr>Печорин - 200</vt:lpstr>
      <vt:lpstr>Печорин - 300</vt:lpstr>
      <vt:lpstr>Печорин - 400</vt:lpstr>
      <vt:lpstr>Женские образы - 100</vt:lpstr>
      <vt:lpstr>Женские образы - 200</vt:lpstr>
      <vt:lpstr>Женские образы - 300</vt:lpstr>
      <vt:lpstr>Женские образы - 400</vt:lpstr>
      <vt:lpstr>Портреты - 100</vt:lpstr>
      <vt:lpstr>Портреты - 200</vt:lpstr>
      <vt:lpstr>Портреты - 300</vt:lpstr>
      <vt:lpstr>Портреты - 400</vt:lpstr>
      <vt:lpstr>Детали - 100</vt:lpstr>
      <vt:lpstr>Детали - 200</vt:lpstr>
      <vt:lpstr>Детали - 300</vt:lpstr>
      <vt:lpstr>Детали - 400</vt:lpstr>
      <vt:lpstr>Суперигра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</dc:title>
  <dc:creator>Заббарова</dc:creator>
  <cp:lastModifiedBy>User</cp:lastModifiedBy>
  <cp:revision>37</cp:revision>
  <dcterms:created xsi:type="dcterms:W3CDTF">2010-12-15T12:27:11Z</dcterms:created>
  <dcterms:modified xsi:type="dcterms:W3CDTF">2011-12-26T19:01:07Z</dcterms:modified>
</cp:coreProperties>
</file>