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мка-книг-1057587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5400000">
            <a:off x="1096279" y="-1096281"/>
            <a:ext cx="6951440" cy="914400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643050"/>
            <a:ext cx="6500858" cy="407196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Книжный уголок первой младшей группы МБДОУ №8 детский сад «Елочка»</a:t>
            </a:r>
            <a:b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           </a:t>
            </a:r>
            <a:r>
              <a:rPr lang="ru-RU" sz="2000" b="1" dirty="0" smtClean="0"/>
              <a:t>Выполнила:</a:t>
            </a:r>
            <a:br>
              <a:rPr lang="ru-RU" sz="2000" b="1" dirty="0" smtClean="0"/>
            </a:br>
            <a:r>
              <a:rPr lang="ru-RU" sz="2000" b="1" dirty="0" smtClean="0"/>
              <a:t>                                                  воспитатель </a:t>
            </a:r>
            <a:r>
              <a:rPr lang="ru-RU" sz="2000" b="1" dirty="0" err="1" smtClean="0"/>
              <a:t>Н.А.Целикова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Рядом с уголком книги находится диванчик, где можно спокойно почитать книжку.</a:t>
            </a:r>
            <a:endParaRPr lang="ru-RU" sz="2800" dirty="0"/>
          </a:p>
        </p:txBody>
      </p:sp>
      <p:pic>
        <p:nvPicPr>
          <p:cNvPr id="7" name="Содержимое 6" descr="P102015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99491" y="1714488"/>
            <a:ext cx="6311392" cy="4733544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857232"/>
            <a:ext cx="4500562" cy="551181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Книжки нам пока читают</a:t>
            </a:r>
            <a:br>
              <a:rPr lang="ru-RU" sz="2400" dirty="0" smtClean="0"/>
            </a:br>
            <a:r>
              <a:rPr lang="ru-RU" sz="2400" dirty="0" smtClean="0"/>
              <a:t>Воспитатели для нас. </a:t>
            </a:r>
            <a:br>
              <a:rPr lang="ru-RU" sz="2400" dirty="0" smtClean="0"/>
            </a:br>
            <a:r>
              <a:rPr lang="ru-RU" sz="2400" dirty="0" smtClean="0"/>
              <a:t>Ежедневно наступает</a:t>
            </a:r>
            <a:br>
              <a:rPr lang="ru-RU" sz="2400" dirty="0" smtClean="0"/>
            </a:br>
            <a:r>
              <a:rPr lang="ru-RU" sz="2400" dirty="0" smtClean="0"/>
              <a:t>Чтенья книг желанный час!</a:t>
            </a:r>
            <a:br>
              <a:rPr lang="ru-RU" sz="2400" dirty="0" smtClean="0"/>
            </a:br>
            <a:r>
              <a:rPr lang="ru-RU" sz="2400" dirty="0" smtClean="0"/>
              <a:t>Мы героев сказок любим,</a:t>
            </a:r>
            <a:br>
              <a:rPr lang="ru-RU" sz="2400" dirty="0" smtClean="0"/>
            </a:br>
            <a:r>
              <a:rPr lang="ru-RU" sz="2400" dirty="0" smtClean="0"/>
              <a:t>Книжки очень бережем, </a:t>
            </a:r>
            <a:br>
              <a:rPr lang="ru-RU" sz="2400" dirty="0" smtClean="0"/>
            </a:br>
            <a:r>
              <a:rPr lang="ru-RU" sz="2400" dirty="0" smtClean="0"/>
              <a:t>И читать их сами будем, </a:t>
            </a:r>
            <a:br>
              <a:rPr lang="ru-RU" sz="2400" dirty="0" smtClean="0"/>
            </a:br>
            <a:r>
              <a:rPr lang="ru-RU" sz="2400" dirty="0" smtClean="0"/>
              <a:t>Только малость подрастем</a:t>
            </a:r>
            <a:r>
              <a:rPr lang="ru-RU" sz="2000" dirty="0" smtClean="0"/>
              <a:t>!</a:t>
            </a:r>
            <a:endParaRPr lang="ru-RU" sz="2000" dirty="0"/>
          </a:p>
        </p:txBody>
      </p:sp>
      <p:pic>
        <p:nvPicPr>
          <p:cNvPr id="4" name="Содержимое 3" descr="2410de7bc981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500174"/>
            <a:ext cx="4990357" cy="37707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5768997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200" b="1" dirty="0" smtClean="0"/>
              <a:t>Цель организации уголка: </a:t>
            </a:r>
          </a:p>
          <a:p>
            <a:pPr algn="just">
              <a:buNone/>
            </a:pPr>
            <a:r>
              <a:rPr lang="ru-RU" sz="2200" dirty="0" smtClean="0"/>
              <a:t>Развитие интереса к художественному слову у детей первой</a:t>
            </a:r>
          </a:p>
          <a:p>
            <a:pPr algn="just">
              <a:buNone/>
            </a:pPr>
            <a:r>
              <a:rPr lang="ru-RU" sz="2200" dirty="0" smtClean="0"/>
              <a:t>младшей группы, воспитание будущего читателя, любящего книгу.</a:t>
            </a:r>
          </a:p>
          <a:p>
            <a:pPr algn="just">
              <a:buNone/>
            </a:pPr>
            <a:endParaRPr lang="ru-RU" sz="2200" dirty="0" smtClean="0"/>
          </a:p>
          <a:p>
            <a:pPr algn="just">
              <a:buNone/>
            </a:pPr>
            <a:r>
              <a:rPr lang="ru-RU" sz="2200" b="1" dirty="0" smtClean="0"/>
              <a:t>Для достижения цели выделили задачи:</a:t>
            </a:r>
          </a:p>
          <a:p>
            <a:pPr algn="just"/>
            <a:r>
              <a:rPr lang="ru-RU" sz="2200" dirty="0" smtClean="0"/>
              <a:t>Создать условия в группе для развития интереса детей к художественному слову, книге;</a:t>
            </a:r>
          </a:p>
          <a:p>
            <a:pPr algn="just"/>
            <a:r>
              <a:rPr lang="ru-RU" sz="2200" dirty="0" smtClean="0"/>
              <a:t>Ежедневно  читать и рассказывать детям произведения художественной литературы, используя разнообразные методы и приемы развития интереса детей к книге;</a:t>
            </a:r>
          </a:p>
          <a:p>
            <a:pPr algn="just"/>
            <a:r>
              <a:rPr lang="ru-RU" sz="2200" dirty="0" smtClean="0"/>
              <a:t>Привлекать родителей к работе по развитию у детей интереса к книге.</a:t>
            </a:r>
          </a:p>
          <a:p>
            <a:pPr algn="just">
              <a:buNone/>
            </a:pPr>
            <a:r>
              <a:rPr lang="ru-RU" sz="2200" dirty="0" smtClean="0"/>
              <a:t>   Чтобы приступить к решению поставленных задач, прежде всего мы </a:t>
            </a:r>
          </a:p>
          <a:p>
            <a:pPr algn="just">
              <a:buNone/>
            </a:pPr>
            <a:r>
              <a:rPr lang="ru-RU" sz="2200" dirty="0" smtClean="0"/>
              <a:t>создали в группе соответствующую предметно – развивающую среду. </a:t>
            </a:r>
          </a:p>
          <a:p>
            <a:pPr algn="just">
              <a:buNone/>
            </a:pPr>
            <a:r>
              <a:rPr lang="ru-RU" sz="2200" dirty="0" smtClean="0"/>
              <a:t>Для этого выделили специальное место для книжного уголка и оформили </a:t>
            </a:r>
          </a:p>
          <a:p>
            <a:pPr algn="just">
              <a:buNone/>
            </a:pPr>
            <a:r>
              <a:rPr lang="ru-RU" sz="2200" dirty="0" smtClean="0"/>
              <a:t>его в соответствии с необходимыми требованиями.</a:t>
            </a:r>
          </a:p>
          <a:p>
            <a:pPr algn="just">
              <a:buNone/>
            </a:pPr>
            <a:endParaRPr lang="ru-RU" sz="2200" dirty="0" smtClean="0"/>
          </a:p>
          <a:p>
            <a:pPr algn="just">
              <a:buNone/>
            </a:pPr>
            <a:endParaRPr lang="ru-RU" sz="22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Книжный уголок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0034" y="1643050"/>
            <a:ext cx="4543428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/>
              <a:t>В нашем книжном уголке</a:t>
            </a:r>
          </a:p>
          <a:p>
            <a:pPr>
              <a:buNone/>
            </a:pPr>
            <a:r>
              <a:rPr lang="ru-RU" sz="2400" dirty="0" smtClean="0"/>
              <a:t>Нам знакомы книги все.</a:t>
            </a:r>
          </a:p>
          <a:p>
            <a:pPr>
              <a:buNone/>
            </a:pPr>
            <a:r>
              <a:rPr lang="ru-RU" sz="2400" dirty="0" smtClean="0"/>
              <a:t>О природе, о зверятах, </a:t>
            </a:r>
          </a:p>
          <a:p>
            <a:pPr>
              <a:buNone/>
            </a:pPr>
            <a:r>
              <a:rPr lang="ru-RU" sz="2400" dirty="0" smtClean="0"/>
              <a:t>Взрослых людях и ребятах.</a:t>
            </a:r>
          </a:p>
          <a:p>
            <a:pPr>
              <a:buNone/>
            </a:pPr>
            <a:r>
              <a:rPr lang="ru-RU" sz="2400" dirty="0" smtClean="0"/>
              <a:t>Что за чудо эти книжки!</a:t>
            </a:r>
          </a:p>
          <a:p>
            <a:pPr>
              <a:buNone/>
            </a:pPr>
            <a:r>
              <a:rPr lang="ru-RU" sz="2400" dirty="0" smtClean="0"/>
              <a:t>Меж страниц живут</a:t>
            </a:r>
          </a:p>
          <a:p>
            <a:pPr>
              <a:buNone/>
            </a:pPr>
            <a:r>
              <a:rPr lang="ru-RU" sz="2400" dirty="0" smtClean="0"/>
              <a:t>Колобок, зайчата, мишки,</a:t>
            </a:r>
          </a:p>
          <a:p>
            <a:pPr>
              <a:buNone/>
            </a:pPr>
            <a:r>
              <a:rPr lang="ru-RU" sz="2400" dirty="0" smtClean="0"/>
              <a:t>Серый волк, принцесса, гномик</a:t>
            </a:r>
          </a:p>
          <a:p>
            <a:pPr>
              <a:buNone/>
            </a:pPr>
            <a:r>
              <a:rPr lang="ru-RU" sz="2400" dirty="0" smtClean="0"/>
              <a:t>И соломенный бычок.</a:t>
            </a:r>
          </a:p>
          <a:p>
            <a:pPr>
              <a:buNone/>
            </a:pPr>
            <a:r>
              <a:rPr lang="ru-RU" sz="2400" dirty="0" smtClean="0"/>
              <a:t>Приходите к нам скорей, </a:t>
            </a:r>
          </a:p>
          <a:p>
            <a:pPr>
              <a:buNone/>
            </a:pPr>
            <a:r>
              <a:rPr lang="ru-RU" sz="2400" dirty="0" smtClean="0"/>
              <a:t>Будет всем нам веселей,</a:t>
            </a:r>
          </a:p>
          <a:p>
            <a:pPr>
              <a:buNone/>
            </a:pPr>
            <a:r>
              <a:rPr lang="ru-RU" sz="2400" dirty="0" smtClean="0"/>
              <a:t>Будем книги мы читать, </a:t>
            </a:r>
          </a:p>
          <a:p>
            <a:pPr>
              <a:buNone/>
            </a:pPr>
            <a:r>
              <a:rPr lang="ru-RU" sz="2400" dirty="0" smtClean="0"/>
              <a:t>Сказки слушать и играть!</a:t>
            </a:r>
          </a:p>
        </p:txBody>
      </p:sp>
      <p:pic>
        <p:nvPicPr>
          <p:cNvPr id="7" name="Содержимое 6" descr="110320151151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143504" y="1500174"/>
            <a:ext cx="3286148" cy="4712042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В книжном уголке  находятся произведения русского фольклора: </a:t>
            </a:r>
            <a:r>
              <a:rPr lang="ru-RU" sz="2800" dirty="0" err="1" smtClean="0"/>
              <a:t>потешки</a:t>
            </a:r>
            <a:r>
              <a:rPr lang="ru-RU" sz="2800" dirty="0" smtClean="0"/>
              <a:t>, песенки; народные сказки о животных, рассказы, сказки, стихи современных авторов.</a:t>
            </a:r>
            <a:endParaRPr lang="ru-RU" sz="2800" dirty="0"/>
          </a:p>
        </p:txBody>
      </p:sp>
      <p:pic>
        <p:nvPicPr>
          <p:cNvPr id="7" name="Содержимое 6" descr="P102015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28662" y="2143116"/>
            <a:ext cx="7429552" cy="4214818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 уголке всегда есть игрушки для обыгрывания литературных произведений.</a:t>
            </a:r>
            <a:endParaRPr lang="ru-RU" sz="2800" dirty="0"/>
          </a:p>
        </p:txBody>
      </p:sp>
      <p:pic>
        <p:nvPicPr>
          <p:cNvPr id="7" name="Содержимое 6" descr="P102015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85786" y="1571612"/>
            <a:ext cx="7215238" cy="5019296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Альбомы и подборка иллюстраций по темам: фрукты, овощи, животные, домашние животные и их детеныши, одежда, обувь .</a:t>
            </a:r>
            <a:endParaRPr lang="ru-RU" sz="2000" dirty="0"/>
          </a:p>
        </p:txBody>
      </p:sp>
      <p:pic>
        <p:nvPicPr>
          <p:cNvPr id="7" name="Содержимое 6" descr="P102015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1069409">
            <a:off x="5587813" y="1715273"/>
            <a:ext cx="2714644" cy="2395274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4" name="Содержимое 6" descr="P102015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0894411">
            <a:off x="583443" y="1543460"/>
            <a:ext cx="2786082" cy="2507474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6" name="Содержимое 6" descr="P102015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714612" y="4071942"/>
            <a:ext cx="3238490" cy="242886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Выставка иллюстраций по теме: «Любимые сказки»</a:t>
            </a:r>
            <a:endParaRPr lang="ru-RU" sz="2800" dirty="0"/>
          </a:p>
        </p:txBody>
      </p:sp>
      <p:pic>
        <p:nvPicPr>
          <p:cNvPr id="7" name="Содержимое 6" descr="P102015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71472" y="1571612"/>
            <a:ext cx="8211776" cy="5019296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Выставка рисунков по теме «</a:t>
            </a:r>
            <a:r>
              <a:rPr lang="ru-RU" sz="2800" dirty="0" err="1" smtClean="0"/>
              <a:t>Потешки</a:t>
            </a:r>
            <a:r>
              <a:rPr lang="ru-RU" sz="2800" dirty="0" smtClean="0"/>
              <a:t>».</a:t>
            </a:r>
            <a:endParaRPr lang="ru-RU" sz="2800" dirty="0"/>
          </a:p>
        </p:txBody>
      </p:sp>
      <p:pic>
        <p:nvPicPr>
          <p:cNvPr id="7" name="Содержимое 6" descr="P102015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42910" y="1714488"/>
            <a:ext cx="8024554" cy="4733544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6" descr="P102015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14348" y="1357298"/>
            <a:ext cx="2607487" cy="4572032"/>
          </a:xfrm>
          <a:prstGeom prst="rect">
            <a:avLst/>
          </a:prstGeom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Выставка одной сказки «Маша и медведь»</a:t>
            </a:r>
            <a:endParaRPr lang="ru-RU" sz="2800" dirty="0"/>
          </a:p>
        </p:txBody>
      </p:sp>
      <p:pic>
        <p:nvPicPr>
          <p:cNvPr id="7" name="Содержимое 6" descr="P102015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319984" y="1357298"/>
            <a:ext cx="5395420" cy="4572032"/>
          </a:xfrm>
          <a:ln>
            <a:noFill/>
          </a:ln>
        </p:spPr>
      </p:pic>
      <p:pic>
        <p:nvPicPr>
          <p:cNvPr id="4" name="Содержимое 6" descr="P102015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14348" y="1357298"/>
            <a:ext cx="2571768" cy="4572032"/>
          </a:xfrm>
          <a:prstGeom prst="rect">
            <a:avLst/>
          </a:prstGeom>
        </p:spPr>
      </p:pic>
      <p:pic>
        <p:nvPicPr>
          <p:cNvPr id="1029" name="Picture 5" descr="G:\Images\Камера\201504\201504A0\27042015123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15008" y="1428736"/>
            <a:ext cx="2996911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290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Книжный уголок первой младшей группы МБДОУ №8 детский сад «Елочка»             Выполнила:                                                   воспитатель Н.А.Целикова</vt:lpstr>
      <vt:lpstr>Слайд 2</vt:lpstr>
      <vt:lpstr>Книжный уголок</vt:lpstr>
      <vt:lpstr>В книжном уголке  находятся произведения русского фольклора: потешки, песенки; народные сказки о животных, рассказы, сказки, стихи современных авторов.</vt:lpstr>
      <vt:lpstr>В уголке всегда есть игрушки для обыгрывания литературных произведений.</vt:lpstr>
      <vt:lpstr>Альбомы и подборка иллюстраций по темам: фрукты, овощи, животные, домашние животные и их детеныши, одежда, обувь .</vt:lpstr>
      <vt:lpstr>Выставка иллюстраций по теме: «Любимые сказки»</vt:lpstr>
      <vt:lpstr>Выставка рисунков по теме «Потешки».</vt:lpstr>
      <vt:lpstr>Выставка одной сказки «Маша и медведь»</vt:lpstr>
      <vt:lpstr>Рядом с уголком книги находится диванчик, где можно спокойно почитать книжку.</vt:lpstr>
      <vt:lpstr>Книжки нам пока читают Воспитатели для нас.  Ежедневно наступает Чтенья книг желанный час! Мы героев сказок любим, Книжки очень бережем,  И читать их сами будем,  Только малость подрастем!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45</cp:revision>
  <dcterms:created xsi:type="dcterms:W3CDTF">2015-04-27T11:17:28Z</dcterms:created>
  <dcterms:modified xsi:type="dcterms:W3CDTF">2015-09-23T10:57:11Z</dcterms:modified>
</cp:coreProperties>
</file>