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5" r:id="rId17"/>
    <p:sldId id="277" r:id="rId18"/>
    <p:sldId id="274" r:id="rId19"/>
    <p:sldId id="283" r:id="rId20"/>
    <p:sldId id="282" r:id="rId21"/>
    <p:sldId id="281" r:id="rId22"/>
    <p:sldId id="280" r:id="rId23"/>
    <p:sldId id="27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9832-A4A9-423D-B73C-FB04A5E557F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96CE-AD35-47A1-81E4-7E82DB063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9832-A4A9-423D-B73C-FB04A5E557F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96CE-AD35-47A1-81E4-7E82DB063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9832-A4A9-423D-B73C-FB04A5E557F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96CE-AD35-47A1-81E4-7E82DB063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9832-A4A9-423D-B73C-FB04A5E557F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96CE-AD35-47A1-81E4-7E82DB063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9832-A4A9-423D-B73C-FB04A5E557F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96CE-AD35-47A1-81E4-7E82DB063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9832-A4A9-423D-B73C-FB04A5E557F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96CE-AD35-47A1-81E4-7E82DB063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9832-A4A9-423D-B73C-FB04A5E557F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96CE-AD35-47A1-81E4-7E82DB063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9832-A4A9-423D-B73C-FB04A5E557F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96CE-AD35-47A1-81E4-7E82DB063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9832-A4A9-423D-B73C-FB04A5E557F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96CE-AD35-47A1-81E4-7E82DB063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9832-A4A9-423D-B73C-FB04A5E557F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96CE-AD35-47A1-81E4-7E82DB063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9832-A4A9-423D-B73C-FB04A5E557F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96CE-AD35-47A1-81E4-7E82DB063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9832-A4A9-423D-B73C-FB04A5E557F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96CE-AD35-47A1-81E4-7E82DB063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103;\Desktop\&#1044;&#1051;&#1071;%20%20&#1055;&#1059;&#1041;&#1051;&#1048;&#1050;&#1040;&#1062;&#1048;&#1049;\&#1050;&#1042;&#1053;%20&#1087;&#1086;%20&#1083;&#1080;&#1090;&#1077;&#1088;&#1072;&#1090;&#1091;&#1088;&#1077;%202015\3%206&#1040;%20&#1045;&#1089;&#1083;&#1080;%20&#1091;%20&#1074;&#1072;&#1089;%20&#1084;&#1080;&#1085;&#1091;&#1089;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571612"/>
            <a:ext cx="7858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cs typeface="Arabic Typesetting" pitchFamily="66" charset="-78"/>
              </a:rPr>
              <a:t>К</a:t>
            </a:r>
            <a:r>
              <a:rPr lang="ru-RU" sz="9600" b="1" dirty="0" smtClean="0">
                <a:solidFill>
                  <a:srgbClr val="C00000"/>
                </a:solidFill>
                <a:cs typeface="Arabic Typesetting" pitchFamily="66" charset="-78"/>
              </a:rPr>
              <a:t>луб</a:t>
            </a:r>
          </a:p>
          <a:p>
            <a:r>
              <a:rPr lang="ru-RU" sz="9600" b="1" dirty="0" smtClean="0">
                <a:solidFill>
                  <a:srgbClr val="7030A0"/>
                </a:solidFill>
                <a:cs typeface="Arabic Typesetting" pitchFamily="66" charset="-78"/>
              </a:rPr>
              <a:t>В</a:t>
            </a:r>
            <a:r>
              <a:rPr lang="ru-RU" sz="9600" b="1" dirty="0" smtClean="0">
                <a:solidFill>
                  <a:srgbClr val="C00000"/>
                </a:solidFill>
                <a:cs typeface="Arabic Typesetting" pitchFamily="66" charset="-78"/>
              </a:rPr>
              <a:t>есёлых и</a:t>
            </a:r>
          </a:p>
          <a:p>
            <a:r>
              <a:rPr lang="ru-RU" sz="9600" b="1" dirty="0" smtClean="0">
                <a:solidFill>
                  <a:srgbClr val="7030A0"/>
                </a:solidFill>
                <a:cs typeface="Arabic Typesetting" pitchFamily="66" charset="-78"/>
              </a:rPr>
              <a:t>Н</a:t>
            </a:r>
            <a:r>
              <a:rPr lang="ru-RU" sz="9600" b="1" dirty="0" smtClean="0">
                <a:solidFill>
                  <a:srgbClr val="C00000"/>
                </a:solidFill>
                <a:cs typeface="Arabic Typesetting" pitchFamily="66" charset="-78"/>
              </a:rPr>
              <a:t>ачитанных</a:t>
            </a:r>
            <a:endParaRPr lang="ru-RU" sz="9600" b="1" dirty="0">
              <a:solidFill>
                <a:srgbClr val="C00000"/>
              </a:solidFill>
              <a:cs typeface="Arabic Typesetting" pitchFamily="66" charset="-78"/>
            </a:endParaRPr>
          </a:p>
        </p:txBody>
      </p:sp>
      <p:pic>
        <p:nvPicPr>
          <p:cNvPr id="4102" name="Picture 6" descr="C:\Users\Оля\Desktop\Pictures\анимация листает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1071546"/>
            <a:ext cx="2234325" cy="221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01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928670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Сказки </a:t>
            </a:r>
            <a:r>
              <a:rPr lang="ru-RU" sz="3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этого писателя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</a:p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бесценная  жемчужина русской и мировой  литературы.                              Каждое новое поколение детей вступает в жизнь вместе с удивительными сказочными персонажами, созданными гением великого русского поэта.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357298"/>
            <a:ext cx="81439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Этого писателя называют мастером  сатирического рассказа. Именно ему принадлежат слова:</a:t>
            </a:r>
          </a:p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«Краткость – сестра таланта», </a:t>
            </a:r>
          </a:p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«Умею коротко говорить о длинных  вещах».</a:t>
            </a:r>
          </a:p>
          <a:p>
            <a:endParaRPr lang="ru-RU" b="1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pic>
        <p:nvPicPr>
          <p:cNvPr id="1026" name="Picture 2" descr="C:\Users\Оля\Desktop\КВН по литературе 2015\Портреты\1 Жуковски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72296" y="819281"/>
            <a:ext cx="4299968" cy="5610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pic>
        <p:nvPicPr>
          <p:cNvPr id="2050" name="Picture 2" descr="C:\Users\Оля\Desktop\КВН по литературе 2015\Портреты\2 Толсто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857232"/>
            <a:ext cx="476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pic>
        <p:nvPicPr>
          <p:cNvPr id="3074" name="Picture 2" descr="C:\Users\Оля\Desktop\КВН по литературе 2015\Портреты\Леско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785794"/>
            <a:ext cx="469204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pic>
        <p:nvPicPr>
          <p:cNvPr id="4098" name="Picture 2" descr="C:\Users\Оля\Desktop\КВН по литературе 2015\Портреты\1 Некрасо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859945"/>
            <a:ext cx="5637211" cy="5744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pic>
        <p:nvPicPr>
          <p:cNvPr id="5122" name="Picture 2" descr="C:\Users\Оля\Desktop\КВН по литературе 2015\Портреты\2 Гогол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857232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pic>
        <p:nvPicPr>
          <p:cNvPr id="6146" name="Picture 2" descr="C:\Users\Оля\Desktop\КВН по литературе 2015\Портреты\3 Тургене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990600"/>
            <a:ext cx="4357686" cy="5592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pic>
        <p:nvPicPr>
          <p:cNvPr id="7170" name="Picture 2" descr="C:\Users\Оля\Desktop\КВН по литературе 2015\Портреты\1 Крыло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714356"/>
            <a:ext cx="4947045" cy="5953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pic>
        <p:nvPicPr>
          <p:cNvPr id="8194" name="Picture 2" descr="C:\Users\Оля\Desktop\КВН по литературе 2015\Портреты\2 Чехо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857232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Pictures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pic>
        <p:nvPicPr>
          <p:cNvPr id="2" name="Picture 2" descr="G:\КВН по литературе 2015\Коллаж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9" y="620688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1000108"/>
            <a:ext cx="4046235" cy="561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857364"/>
            <a:ext cx="8643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одной из отдаленных улиц Москвы, в сером доме с белыми колоннами, антресолью и покривившимся балконом, жила некогда барыня, вдова, окруженная многочисленною дворней. </a:t>
            </a:r>
            <a:endParaRPr lang="ru-RU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01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285860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Зимняя, ясная ночь поступила. Глянули звезды. Месяц величаво поднялся на небо посветить добрым людям и всему миру, чтобы всем было весело колядовать и славить Христа.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000108"/>
            <a:ext cx="84296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sz="3600" b="1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3600" b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Около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семи часов вечера некоторые гости хотели ехать, но хозяин, развеселённый пуншем, приказал запереть ворота и объявил, что до следующего утра никого со двора не выпустит.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pic>
        <p:nvPicPr>
          <p:cNvPr id="1026" name="Picture 2" descr="G:\КВН по литературе 2015\Коллаж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64" y="764704"/>
            <a:ext cx="8820472" cy="58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6А Если у вас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5214942" y="39290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01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928670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Вставьте пропущенные слова в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стихотворение. Кто автор стихотворения? Как оно называется?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143248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Белеет парус …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В тумане моря … .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Что ищет он в стране …,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Что кинул он в краю …?</a:t>
            </a:r>
            <a:endParaRPr lang="ru-RU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859"/>
            <a:ext cx="9144000" cy="6840141"/>
          </a:xfrm>
          <a:prstGeom prst="rect">
            <a:avLst/>
          </a:prstGeom>
          <a:noFill/>
        </p:spPr>
      </p:pic>
      <p:pic>
        <p:nvPicPr>
          <p:cNvPr id="4" name="Picture 4" descr="Mikhail lermonto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6476" y="893712"/>
            <a:ext cx="4197144" cy="5607122"/>
          </a:xfrm>
          <a:prstGeom prst="rect">
            <a:avLst/>
          </a:prstGeom>
          <a:noFill/>
        </p:spPr>
      </p:pic>
      <p:pic>
        <p:nvPicPr>
          <p:cNvPr id="6" name="Picture 4" descr="Mikhail lermonto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893713"/>
            <a:ext cx="4250617" cy="56785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857233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М. Ю. Лермонтов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      «Парус»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3" name="Picture 2" descr="http://www.gdefon.ru/wallpapers/160532_voda_zakat_nebo_parus_1920x1200_(www.GdeFon.ru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2285992"/>
            <a:ext cx="3347864" cy="3713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357562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Белая берёза под моим …</a:t>
            </a:r>
          </a:p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Принакрылась снегом, точно … .</a:t>
            </a:r>
          </a:p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пушистых ветках снежною …</a:t>
            </a:r>
          </a:p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Распустились кисти белой … .</a:t>
            </a: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928670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Вставьте пропущенные слова в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стихотворение. Кто автор стихотворения? Как оно называется?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pic>
        <p:nvPicPr>
          <p:cNvPr id="3" name="Picture 4" descr="http://www.onlinetambov.ru/upload/blog/b12/b126052502b43eeba6870aa7238170c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785794"/>
            <a:ext cx="4452567" cy="5786478"/>
          </a:xfrm>
          <a:prstGeom prst="rect">
            <a:avLst/>
          </a:prstGeom>
          <a:noFill/>
        </p:spPr>
      </p:pic>
      <p:pic>
        <p:nvPicPr>
          <p:cNvPr id="5" name="Picture 2" descr="http://www.bfoto.ru/foto/winter/bfoto_ru_13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2246285"/>
            <a:ext cx="3000396" cy="42505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857233"/>
            <a:ext cx="385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С. А. Есенин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«Берёза»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714620"/>
            <a:ext cx="8286808" cy="2928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Люблю грозу в начале …,</a:t>
            </a:r>
            <a:b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Когда весенний, первый … ,</a:t>
            </a:r>
            <a:b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Как бы </a:t>
            </a:r>
            <a:r>
              <a:rPr lang="ru-RU" sz="4000" dirty="0" err="1" smtClean="0">
                <a:solidFill>
                  <a:schemeClr val="tx2"/>
                </a:solidFill>
                <a:latin typeface="Arial Black" pitchFamily="34" charset="0"/>
              </a:rPr>
              <a:t>резвяся</a:t>
            </a: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 и …  ,</a:t>
            </a:r>
            <a:b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Грохочет в небе … .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Вставьте пропущенные слова в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стихотворение. Кто автор стихотворения? Как оно называется?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pic>
        <p:nvPicPr>
          <p:cNvPr id="3" name="Picture 2" descr="http://az.lib.ru/t/tjutchew_f_i/.photo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071546"/>
            <a:ext cx="3888432" cy="4957751"/>
          </a:xfrm>
          <a:prstGeom prst="rect">
            <a:avLst/>
          </a:prstGeom>
          <a:noFill/>
        </p:spPr>
      </p:pic>
      <p:pic>
        <p:nvPicPr>
          <p:cNvPr id="4" name="Picture 4" descr="http://fantasy-portal.ru/sites/default/files/users/user40/chs/v_g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928934"/>
            <a:ext cx="4248472" cy="31863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857233"/>
            <a:ext cx="4572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Ф. И. Тютчев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«Весенняя гроза»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КВН по литературе 2015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929"/>
            <a:ext cx="9144000" cy="68401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000108"/>
            <a:ext cx="8572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Кто не слыхал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  его живого слова?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Кто в жизни с ним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не встретился своей?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Бессмертные творения 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                    _______________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Мы с каждым годом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   любим всё сильней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М.Исаковский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300</Words>
  <Application>Microsoft Office PowerPoint</Application>
  <PresentationFormat>Экран (4:3)</PresentationFormat>
  <Paragraphs>46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27</cp:revision>
  <dcterms:created xsi:type="dcterms:W3CDTF">2015-02-01T13:23:04Z</dcterms:created>
  <dcterms:modified xsi:type="dcterms:W3CDTF">2015-11-23T18:59:43Z</dcterms:modified>
</cp:coreProperties>
</file>