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5" r:id="rId11"/>
    <p:sldId id="267" r:id="rId12"/>
    <p:sldId id="271" r:id="rId13"/>
    <p:sldId id="273" r:id="rId14"/>
    <p:sldId id="274" r:id="rId15"/>
    <p:sldId id="276" r:id="rId16"/>
    <p:sldId id="277" r:id="rId17"/>
    <p:sldId id="279" r:id="rId18"/>
    <p:sldId id="280" r:id="rId19"/>
    <p:sldId id="282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Мифология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ревнего Египта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31" name="TextBox 19"/>
          <p:cNvSpPr txBox="1">
            <a:spLocks noChangeArrowheads="1"/>
          </p:cNvSpPr>
          <p:nvPr/>
        </p:nvSpPr>
        <p:spPr bwMode="auto">
          <a:xfrm>
            <a:off x="4572000" y="1412776"/>
            <a:ext cx="4178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Система РО Д.Б. Эльконина – В.В. Давыдова,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УМК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Г.Н. Кудиной – З.Н.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Новлянской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" name="Содержимое 4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55576" y="1340768"/>
            <a:ext cx="3352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5976" y="3501008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Презентацию подготовила учитель русского языка и литературы 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ЧОУ СОШ «Развитие» 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г. Армавира Краснодарского края </a:t>
            </a:r>
          </a:p>
          <a:p>
            <a:pPr algn="ctr">
              <a:defRPr/>
            </a:pP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Матюшкина </a:t>
            </a:r>
            <a:endParaRPr lang="ru-RU" sz="2000" b="1" cap="all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Галина </a:t>
            </a: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Андреевна</a:t>
            </a:r>
            <a:endParaRPr lang="ru-RU" sz="2000" cap="al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Древний Египет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636912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Древний Египет – государство на северо-востоке Африки, вдоль нижнего течения реки Нил.</a:t>
            </a:r>
          </a:p>
          <a:p>
            <a:pPr algn="just">
              <a:defRPr/>
            </a:pPr>
            <a:endParaRPr lang="ru-RU" b="1" dirty="0">
              <a:solidFill>
                <a:srgbClr val="7030A0"/>
              </a:solidFill>
              <a:latin typeface="Segoe Script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Древний Египет отличался развитой цивилизацией и богатой культурой.</a:t>
            </a:r>
          </a:p>
        </p:txBody>
      </p:sp>
      <p:pic>
        <p:nvPicPr>
          <p:cNvPr id="5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300874" cy="422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44824"/>
            <a:ext cx="828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defRPr/>
            </a:pP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Древнеегипетская 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цивилизация была открыта в 18 веке, поэтому </a:t>
            </a: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многое о ней 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еще не изучено.</a:t>
            </a:r>
          </a:p>
          <a:p>
            <a:pPr indent="722313" algn="just">
              <a:defRPr/>
            </a:pP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pPr indent="722313"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Основные памятники литературы Древнего Египта - религиозные тексты. Например, «Тексты пирамид» и «Книга мёртвых».</a:t>
            </a:r>
          </a:p>
          <a:p>
            <a:pPr indent="722313" algn="just">
              <a:defRPr/>
            </a:pP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pPr indent="722313"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Египетская мифология начала формироваться в VI – IV тысячелетиях до нашей эры. В каждой области (номе) складывался свой пантеон и культ богов.</a:t>
            </a:r>
          </a:p>
          <a:p>
            <a:pPr indent="722313" algn="just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cs typeface="Times New Roman" pitchFamily="18" charset="0"/>
              </a:rPr>
              <a:t> 	</a:t>
            </a:r>
          </a:p>
        </p:txBody>
      </p:sp>
      <p:pic>
        <p:nvPicPr>
          <p:cNvPr id="24579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Египетская </a:t>
            </a: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мифология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Гелиупольская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версия происхождения божественной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девятки</a:t>
            </a:r>
            <a:endParaRPr lang="ru-RU" dirty="0"/>
          </a:p>
        </p:txBody>
      </p:sp>
      <p:pic>
        <p:nvPicPr>
          <p:cNvPr id="28675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4005064"/>
            <a:ext cx="5400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 eaLnBrk="0" hangingPunct="0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В древнеегипетском городе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Гелиуполе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 были созданы мифы о девяти изначальных богах – создателях мира. Божества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гелиупольской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 девятки (по-другому –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эннеады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) наиболее часто встречаются в древнеегипетских текстах.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7176"/>
            <a:ext cx="2380467" cy="36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НУН – первозданная пучина вод,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хаос</a:t>
            </a:r>
            <a:endParaRPr lang="ru-RU" dirty="0"/>
          </a:p>
        </p:txBody>
      </p:sp>
      <p:pic>
        <p:nvPicPr>
          <p:cNvPr id="30723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404813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386104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Нун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– воплощение водной стихии, которая существовала на заре времён и заключала в себе жизненную силу. </a:t>
            </a: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1767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260350"/>
            <a:ext cx="1787525" cy="7334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НУН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Первозданная пучина вод, хаос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16388" name="AutoShape 4"/>
          <p:cNvCxnSpPr>
            <a:cxnSpLocks noChangeShapeType="1"/>
          </p:cNvCxnSpPr>
          <p:nvPr/>
        </p:nvCxnSpPr>
        <p:spPr bwMode="auto">
          <a:xfrm>
            <a:off x="4787900" y="98107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24300" y="1412875"/>
            <a:ext cx="18716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9600" dirty="0">
              <a:solidFill>
                <a:srgbClr val="FF6600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50825" y="260350"/>
            <a:ext cx="3025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Гелиупольская версия происхождения богов (учимся составлять схемы)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АТУМ – первичный </a:t>
            </a:r>
            <a:r>
              <a:rPr lang="ru-RU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холм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36912"/>
            <a:ext cx="5256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>
              <a:defRPr/>
            </a:pP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Атум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– бог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первотворения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, возник из хаоса в образе змея, но обычно изображается в виде человека с двойной короной на голове, как владыка Верхнего и Нижнего Египта. </a:t>
            </a:r>
          </a:p>
        </p:txBody>
      </p:sp>
      <p:pic>
        <p:nvPicPr>
          <p:cNvPr id="5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1900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260350"/>
            <a:ext cx="1787525" cy="7334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НУН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Первозданная пучина вод, хаос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3851275" y="1268413"/>
            <a:ext cx="1962150" cy="6270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АТУМ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Первичный земной холм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16388" name="AutoShape 4"/>
          <p:cNvCxnSpPr>
            <a:cxnSpLocks noChangeShapeType="1"/>
          </p:cNvCxnSpPr>
          <p:nvPr/>
        </p:nvCxnSpPr>
        <p:spPr bwMode="auto">
          <a:xfrm>
            <a:off x="4787900" y="98107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403" name="AutoShape 19"/>
          <p:cNvCxnSpPr>
            <a:cxnSpLocks noChangeShapeType="1"/>
          </p:cNvCxnSpPr>
          <p:nvPr/>
        </p:nvCxnSpPr>
        <p:spPr bwMode="auto">
          <a:xfrm>
            <a:off x="4787900" y="1916113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2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67175" y="2420938"/>
            <a:ext cx="18732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9600" dirty="0">
              <a:solidFill>
                <a:srgbClr val="FF6600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50825" y="260350"/>
            <a:ext cx="3025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Гелиупольская версия происхождения богов (учимся составлять схемы)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 – бог </a:t>
            </a: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солнца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563888" y="2564904"/>
            <a:ext cx="51133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0225"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Ра – бог солнца, воплощённый в образе сокола, огромного кота или человека с соколиной головой, увенчанной солнечным диском. </a:t>
            </a:r>
          </a:p>
          <a:p>
            <a:pPr indent="530225" algn="just">
              <a:defRPr/>
            </a:pP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pPr indent="530225"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Днём </a:t>
            </a: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Ра плывёт 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по небесному Нилу, вечером продолжает путь по Нилу подземному, а утром, одолев в еженощной битве змея Апопа, вновь появляется на горизонте. </a:t>
            </a:r>
          </a:p>
          <a:p>
            <a:pPr indent="530225" algn="just">
              <a:defRPr/>
            </a:pP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pPr indent="530225" algn="just">
              <a:defRPr/>
            </a:pPr>
            <a:r>
              <a:rPr lang="ru-RU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Ра создал людей из своих слёз</a:t>
            </a: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5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404999"/>
            <a:ext cx="2303846" cy="29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974" y="2468374"/>
            <a:ext cx="1535897" cy="291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260350"/>
            <a:ext cx="1787525" cy="7334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НУН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Первозданная пучина вод, хаос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3851275" y="1268413"/>
            <a:ext cx="1962150" cy="6270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АТУМ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Первичный земной холм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927475" y="2224088"/>
            <a:ext cx="1787525" cy="51752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</a:t>
            </a:r>
            <a:endParaRPr lang="ru-RU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Бог солнца</a:t>
            </a:r>
            <a:endParaRPr lang="ru-RU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6388" name="AutoShape 4"/>
          <p:cNvCxnSpPr>
            <a:cxnSpLocks noChangeShapeType="1"/>
          </p:cNvCxnSpPr>
          <p:nvPr/>
        </p:nvCxnSpPr>
        <p:spPr bwMode="auto">
          <a:xfrm>
            <a:off x="4787900" y="98107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403" name="AutoShape 19"/>
          <p:cNvCxnSpPr>
            <a:cxnSpLocks noChangeShapeType="1"/>
          </p:cNvCxnSpPr>
          <p:nvPr/>
        </p:nvCxnSpPr>
        <p:spPr bwMode="auto">
          <a:xfrm>
            <a:off x="4787900" y="1916113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90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4300" y="3141663"/>
            <a:ext cx="187166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9600" dirty="0">
              <a:solidFill>
                <a:srgbClr val="FF6600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50825" y="260350"/>
            <a:ext cx="3025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Гелиупольская версия происхождения богов (учимся составлять схемы)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6336704" cy="2016224"/>
          </a:xfrm>
        </p:spPr>
        <p:txBody>
          <a:bodyPr>
            <a:normAutofit fontScale="92500"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     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Шу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(«пустой») – бог воздуха, разделяющий небо и землю, сын солнечного бога Ра, супруг и брат богини влаги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Тефнут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. Судит умерших.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        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Тефнут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– богиня влаги. Её земное воплощение — львица. Дети — боги Геб и Нут.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Тефнут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— любимое Око бога Ра – сияла у него во лбу и испепеляла врагов бога. </a:t>
            </a:r>
            <a:endParaRPr lang="ru-RU" sz="1800" dirty="0" smtClean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ШУ и ТЕФНУТ –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боги воздуха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влаги</a:t>
            </a:r>
            <a:endParaRPr lang="ru-RU" dirty="0"/>
          </a:p>
        </p:txBody>
      </p:sp>
      <p:pic>
        <p:nvPicPr>
          <p:cNvPr id="5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348880"/>
            <a:ext cx="3024187" cy="1800225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564904"/>
            <a:ext cx="15113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 я знаю о Древнем Египте?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73238"/>
            <a:ext cx="32400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Напишите несколько слов (от 5 до 20), ассоциирующихся у Вас с Древним Египтом.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Galy\AppData\Local\Microsoft\Windows\Temporary Internet Files\Content.IE5\K49VZ7X2\MC90039827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933825"/>
            <a:ext cx="2722562" cy="271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aly\AppData\Local\Microsoft\Windows\Temporary Internet Files\Content.IE5\K49VZ7X2\MC900441902[1].wmf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242534">
            <a:off x="622065" y="4313714"/>
            <a:ext cx="1605020" cy="18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859264">
            <a:off x="4285028" y="1323311"/>
            <a:ext cx="3382255" cy="3179485"/>
          </a:xfrm>
          <a:prstGeom prst="cloudCallou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Пирамиды,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Сфинкс,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фараон, мумия,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нил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, папирус, жук-скарабей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Всё!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6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260350"/>
            <a:ext cx="1787525" cy="7334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НУН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Первозданная пучина вод, хаос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3851275" y="1268413"/>
            <a:ext cx="1962150" cy="6270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АТУМ</a:t>
            </a:r>
            <a:endParaRPr lang="ru-RU" sz="8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Первичный земной холм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927475" y="2224088"/>
            <a:ext cx="1787525" cy="51752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</a:t>
            </a:r>
            <a:endParaRPr lang="ru-RU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Бог солнца</a:t>
            </a:r>
            <a:endParaRPr lang="ru-RU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900113" y="3068638"/>
            <a:ext cx="1787525" cy="51752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ШУ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Бог воздуха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443663" y="3141663"/>
            <a:ext cx="1787525" cy="51752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ТЕФНУТ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Богиня влаги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6388" name="AutoShape 4"/>
          <p:cNvCxnSpPr>
            <a:cxnSpLocks noChangeShapeType="1"/>
          </p:cNvCxnSpPr>
          <p:nvPr/>
        </p:nvCxnSpPr>
        <p:spPr bwMode="auto">
          <a:xfrm>
            <a:off x="4787900" y="98107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403" name="AutoShape 19"/>
          <p:cNvCxnSpPr>
            <a:cxnSpLocks noChangeShapeType="1"/>
          </p:cNvCxnSpPr>
          <p:nvPr/>
        </p:nvCxnSpPr>
        <p:spPr bwMode="auto">
          <a:xfrm>
            <a:off x="4787900" y="1916113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402" name="AutoShape 18"/>
          <p:cNvCxnSpPr>
            <a:cxnSpLocks noChangeShapeType="1"/>
          </p:cNvCxnSpPr>
          <p:nvPr/>
        </p:nvCxnSpPr>
        <p:spPr bwMode="auto">
          <a:xfrm>
            <a:off x="5664200" y="2800350"/>
            <a:ext cx="78422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401" name="AutoShape 17"/>
          <p:cNvCxnSpPr>
            <a:cxnSpLocks noChangeShapeType="1"/>
          </p:cNvCxnSpPr>
          <p:nvPr/>
        </p:nvCxnSpPr>
        <p:spPr bwMode="auto">
          <a:xfrm flipH="1">
            <a:off x="2700338" y="2781300"/>
            <a:ext cx="1174750" cy="339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3" name="AutoShape 9"/>
          <p:cNvCxnSpPr>
            <a:cxnSpLocks noChangeShapeType="1"/>
          </p:cNvCxnSpPr>
          <p:nvPr/>
        </p:nvCxnSpPr>
        <p:spPr bwMode="auto">
          <a:xfrm flipV="1">
            <a:off x="2771775" y="3429000"/>
            <a:ext cx="3675063" cy="46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098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24300" y="3789363"/>
            <a:ext cx="18716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9600" dirty="0">
              <a:solidFill>
                <a:srgbClr val="FF6600"/>
              </a:solidFill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50825" y="260350"/>
            <a:ext cx="3025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Гелиупольская версия происхождения богов (учимся составлять схемы)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35896" y="3068960"/>
            <a:ext cx="4989240" cy="244827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     Геб – бог земли, сын бога воздуха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Шу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и богини влаги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Тефнут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. Геб поссорился со своей сестрой и женой Нут ("небом"), поскольку она ежедневно поедала своих детей — звёзды, а затем вновь рождала их. </a:t>
            </a:r>
            <a:r>
              <a:rPr lang="ru-RU" sz="1800" b="1" dirty="0" err="1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Шу</a:t>
            </a:r>
            <a:r>
              <a:rPr lang="ru-RU" sz="18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 разъединил супругов.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ГЕБ и НУТ – </a:t>
            </a:r>
            <a:br>
              <a:rPr lang="ru-RU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боги земли и </a:t>
            </a:r>
            <a:r>
              <a:rPr lang="ru-RU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неба</a:t>
            </a:r>
            <a:endParaRPr lang="ru-RU" dirty="0"/>
          </a:p>
        </p:txBody>
      </p:sp>
      <p:pic>
        <p:nvPicPr>
          <p:cNvPr id="43012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7889875" y="333375"/>
            <a:ext cx="1254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7590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530120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434975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Наследник Геба — Осирис, от него трон перешёл к Гору, а преемниками и служителями Гора считались фараоны, которые рассматривали свою власть как данную богами.</a:t>
            </a: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 я знаю о Древнем Египте?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Оцени свои знания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450" y="1412875"/>
            <a:ext cx="5905500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Сколько слов ты написал? </a:t>
            </a: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Меньше 5 или 5 – </a:t>
            </a:r>
          </a:p>
          <a:p>
            <a:pPr algn="just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 5 до 10 – </a:t>
            </a:r>
          </a:p>
          <a:p>
            <a:pPr algn="just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 11 до 20 – </a:t>
            </a:r>
          </a:p>
          <a:p>
            <a:pPr algn="just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Больше 20 - </a:t>
            </a:r>
            <a:endParaRPr lang="ru-RU" sz="2400" dirty="0"/>
          </a:p>
        </p:txBody>
      </p:sp>
      <p:pic>
        <p:nvPicPr>
          <p:cNvPr id="89091" name="Picture 3" descr="C:\Users\Галина\AppData\Local\Microsoft\Windows\Temporary Internet Files\Content.IE5\6F2M10BQ\MC9004343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060575"/>
            <a:ext cx="11382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C:\Users\Галина\AppData\Local\Microsoft\Windows\Temporary Internet Files\Content.IE5\AVOEUOB8\MC900437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500438"/>
            <a:ext cx="9080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C:\Users\Галина\AppData\Local\Microsoft\Windows\Temporary Internet Files\Content.IE5\AVOEUOB8\MC9004343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492375"/>
            <a:ext cx="8191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C:\Users\Галина\AppData\Local\Microsoft\Windows\Temporary Internet Files\Content.IE5\6F2M10BQ\MC90044202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789363"/>
            <a:ext cx="1103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тебе, Дающий Жизнь!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6" descr="http://turoboz.ru/cmsdb/article_images/images/656f9675293ca89f5537c8d0a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24175"/>
            <a:ext cx="56753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http://img0.liveinternet.ru/images/attach/c/0/37/792/37792716_DSC_006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57346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Величественные пирамиды и загадочный сфинкс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 descr="http://img0.liveinternet.ru/images/attach/c/0/46/93/46093309_800pxAll_Gizah_Pyramid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53721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magov.net/uploads/users_images/2239/121960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557338"/>
            <a:ext cx="4178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Трудолюбивый скарабей и древний саркофаг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4" descr="http://900igr.net/datai/istorija/Egipet-iskusstvo/0012-011-Dekorativnoe-iskusstvo-Drevnego-Egip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53292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img0.liveinternet.ru/images/foto/b/1/apps/1/164/1164534_embellishment-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84313"/>
            <a:ext cx="38735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жил Древний Египет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4" descr="http://pixelbrush.ru/uploads/posts/2010-04/1271000048_gnesgo980yhy5h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38877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900igr.net/datas/istorija/Egipet.files/0033-033-Egiptjane-pisali-na-papirusakh.jpg"/>
          <p:cNvPicPr>
            <a:picLocks noChangeAspect="1" noChangeArrowheads="1"/>
          </p:cNvPicPr>
          <p:nvPr/>
        </p:nvPicPr>
        <p:blipFill>
          <a:blip r:embed="rId3" cstate="print"/>
          <a:srcRect l="5768" t="22400" r="2884" b="10400"/>
          <a:stretch>
            <a:fillRect/>
          </a:stretch>
        </p:blipFill>
        <p:spPr bwMode="auto">
          <a:xfrm>
            <a:off x="395288" y="3789363"/>
            <a:ext cx="4699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worldsculture.ru/images/stories/egipet/kanondrevegip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501775"/>
            <a:ext cx="30241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Хочу ли я узнать больше?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C:\Users\Galy\AppData\Local\Microsoft\Windows\Temporary Internet Files\Content.IE5\K49VZ7X2\MC900441902[1].wm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832" y="4437112"/>
            <a:ext cx="1605020" cy="18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8819499">
            <a:off x="741027" y="1397611"/>
            <a:ext cx="3578590" cy="3087038"/>
          </a:xfrm>
          <a:prstGeom prst="cloudCallou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Пирамиды, Сфинкс, фараон, мумия,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нил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, папирус, жук-скарабей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А что ещё?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2132856"/>
            <a:ext cx="380760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я могу узнать больше?</a:t>
            </a:r>
            <a:endParaRPr lang="ru-RU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конспектировать </a:t>
            </a:r>
            <a:b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(проверь себя)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http://900igr.net/datai/tekhnologija/Skhemy-vjazanija/0025-024-Kak-pravilno-derzhat-krjuch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2"/>
          <a:stretch>
            <a:fillRect/>
          </a:stretch>
        </p:blipFill>
        <p:spPr bwMode="auto">
          <a:xfrm>
            <a:off x="2411760" y="2564904"/>
            <a:ext cx="4392488" cy="326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641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Мифология Древнего Египта</vt:lpstr>
      <vt:lpstr>Что  я знаю о Древнем Египте?</vt:lpstr>
      <vt:lpstr>Что  я знаю о Древнем Египте? Оцени свои знания</vt:lpstr>
      <vt:lpstr>Слава тебе, Дающий Жизнь!</vt:lpstr>
      <vt:lpstr>Величественные пирамиды и загадочный сфинкс</vt:lpstr>
      <vt:lpstr>Трудолюбивый скарабей и древний саркофаг</vt:lpstr>
      <vt:lpstr>Так жил Древний Египет</vt:lpstr>
      <vt:lpstr>Хочу ли я узнать больше? </vt:lpstr>
      <vt:lpstr>Слайд 9</vt:lpstr>
      <vt:lpstr>Древний Египет </vt:lpstr>
      <vt:lpstr>Египетская мифология</vt:lpstr>
      <vt:lpstr>Гелиупольская версия происхождения божественной девятки</vt:lpstr>
      <vt:lpstr>НУН – первозданная пучина вод, хаос</vt:lpstr>
      <vt:lpstr> </vt:lpstr>
      <vt:lpstr>АТУМ – первичный холм</vt:lpstr>
      <vt:lpstr> </vt:lpstr>
      <vt:lpstr>РА – бог солнца</vt:lpstr>
      <vt:lpstr> </vt:lpstr>
      <vt:lpstr>ШУ и ТЕФНУТ –  боги воздуха и влаги</vt:lpstr>
      <vt:lpstr> </vt:lpstr>
      <vt:lpstr>ГЕБ и НУТ –  боги земли и неба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Мифология Древнего Египта</dc:title>
  <dc:creator>Галина</dc:creator>
  <cp:lastModifiedBy>Галина</cp:lastModifiedBy>
  <cp:revision>12</cp:revision>
  <dcterms:created xsi:type="dcterms:W3CDTF">2015-11-22T13:52:49Z</dcterms:created>
  <dcterms:modified xsi:type="dcterms:W3CDTF">2015-11-22T18:48:45Z</dcterms:modified>
</cp:coreProperties>
</file>