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8" r:id="rId3"/>
    <p:sldId id="269" r:id="rId4"/>
    <p:sldId id="275" r:id="rId5"/>
    <p:sldId id="271" r:id="rId6"/>
    <p:sldId id="276" r:id="rId7"/>
    <p:sldId id="27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7" autoAdjust="0"/>
    <p:restoredTop sz="86401" autoAdjust="0"/>
  </p:normalViewPr>
  <p:slideViewPr>
    <p:cSldViewPr>
      <p:cViewPr varScale="1">
        <p:scale>
          <a:sx n="64" d="100"/>
          <a:sy n="64" d="100"/>
        </p:scale>
        <p:origin x="-7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39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u.wikipedia.org/wiki/2000_%D0%B3%D0%BE%D0%B4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C%D0%B0%D0%BC%D0%BE%D0%BD%D1%82" TargetMode="External"/><Relationship Id="rId2" Type="http://schemas.openxmlformats.org/officeDocument/2006/relationships/hyperlink" Target="http://ru.wikipedia.org/wiki/2001_%D0%B3%D0%BE%D0%B4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ru.wikipedia.org/wiki/%D0%9F%D0%B0%D0%BB%D0%B5%D0%BE%D0%BB%D0%B8%D1%82%D0%B8%D1%87%D0%B5%D1%81%D0%BA%D0%B0%D1%8F_%D0%92%D0%B5%D0%BD%D0%B5%D1%80%D0%B0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Презентация по краеведению</a:t>
            </a:r>
          </a:p>
          <a:p>
            <a:r>
              <a:rPr lang="ru-RU" dirty="0" smtClean="0"/>
              <a:t>Автор: Нетёсова Г.Н,</a:t>
            </a:r>
          </a:p>
          <a:p>
            <a:r>
              <a:rPr lang="ru-RU" dirty="0" smtClean="0"/>
              <a:t>МКОУ Козловская СОШ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Древние культуры на территории Воронежского </a:t>
            </a:r>
            <a:r>
              <a:rPr lang="ru-RU" dirty="0" smtClean="0">
                <a:effectLst/>
              </a:rPr>
              <a:t>края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часть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252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 ходе последних работ по изучению двух древнейших стоянок Костёнок-14 и Костёнок-12 были обнаружены сенсационные находки, которые меняют наши взгляды на первобытную историю. В </a:t>
            </a:r>
            <a:r>
              <a:rPr lang="ru-RU" b="1" u="sng" dirty="0">
                <a:hlinkClick r:id="rId2" tooltip="2000 год"/>
              </a:rPr>
              <a:t>2000 году</a:t>
            </a:r>
            <a:r>
              <a:rPr lang="ru-RU" b="1" dirty="0"/>
              <a:t> на стоянке Костёнки-14 были найдены древнейшие на территории Восточной Европы украшения — пронизки с орнаментом, изготовленные из трубчатых костей птицы и подвески из раковин. Эти находки были найдены в слое вулканического пепла, принесенного на территорию Русской равнины с территории современной Италии около 33 000 — 38 000 лет назад. Находка древнейших украшений и остатков поселения прямо в пепле впервые дает возможность связать прекращение существования этого поселения с глобальной катастрофой, происшедшей на территории Европы в ту далекую эпоху. </a:t>
            </a:r>
          </a:p>
        </p:txBody>
      </p:sp>
      <p:pic>
        <p:nvPicPr>
          <p:cNvPr id="6146" name="Picture 2" descr="C:\Users\техносила\Desktop\худ культ\1160021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462" y="3429000"/>
            <a:ext cx="4371680" cy="328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34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016" y="249300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 </a:t>
            </a:r>
            <a:r>
              <a:rPr lang="ru-RU" b="1" u="sng" dirty="0">
                <a:hlinkClick r:id="rId2" tooltip="2001 год"/>
              </a:rPr>
              <a:t>2001 году</a:t>
            </a:r>
            <a:r>
              <a:rPr lang="ru-RU" b="1" dirty="0"/>
              <a:t> на той же стоянке был обнаружен целый скелет молодого </a:t>
            </a:r>
            <a:r>
              <a:rPr lang="ru-RU" b="1" u="sng" dirty="0">
                <a:hlinkClick r:id="rId3" tooltip="Мамонт"/>
              </a:rPr>
              <a:t>мамонта</a:t>
            </a:r>
            <a:r>
              <a:rPr lang="ru-RU" b="1" dirty="0"/>
              <a:t>, в том числе, всегда плохо сохраняющийся череп животного. Найденный мамонт либо увяз в болотистой почве и там погиб, либо провалился в незамеченную им карстовую воронку. В этом же году была найдена голова человеческой статуэтки из бивня мамонта возраста 35-37 тыс. лет назад древнее 42 тыс. лет. Это мировая сенсация, поскольку к настоящему времени это древнейшее скульптурное изображение человека в палеолите Европы. </a:t>
            </a:r>
          </a:p>
        </p:txBody>
      </p:sp>
      <p:pic>
        <p:nvPicPr>
          <p:cNvPr id="7170" name="Picture 2" descr="C:\Users\техносила\Desktop\худ культ\1160019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531363"/>
            <a:ext cx="5300796" cy="397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31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Найдены многочисленные произведения искусства, в том числе всемирно известные женские статуэтки — так называемые </a:t>
            </a:r>
            <a:r>
              <a:rPr lang="ru-RU" sz="2000" b="1" u="sng" dirty="0">
                <a:solidFill>
                  <a:schemeClr val="accent5">
                    <a:lumMod val="50000"/>
                  </a:schemeClr>
                </a:solidFill>
                <a:hlinkClick r:id="rId2" tooltip="Палеолитическая Венера"/>
              </a:rPr>
              <a:t>«палеолитические </a:t>
            </a:r>
            <a:r>
              <a:rPr lang="ru-RU" sz="2000" b="1" u="sng" dirty="0" err="1">
                <a:solidFill>
                  <a:schemeClr val="accent5">
                    <a:lumMod val="50000"/>
                  </a:schemeClr>
                </a:solidFill>
                <a:hlinkClick r:id="rId2" tooltip="Палеолитическая Венера"/>
              </a:rPr>
              <a:t>венеры</a:t>
            </a:r>
            <a:r>
              <a:rPr lang="ru-RU" sz="2000" b="1" u="sng" dirty="0">
                <a:solidFill>
                  <a:schemeClr val="accent5">
                    <a:lumMod val="50000"/>
                  </a:schemeClr>
                </a:solidFill>
                <a:hlinkClick r:id="rId2" tooltip="Палеолитическая Венера"/>
              </a:rPr>
              <a:t>»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b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</a:br>
            <a:endParaRPr lang="ru-RU" sz="2000" dirty="0"/>
          </a:p>
        </p:txBody>
      </p:sp>
      <p:pic>
        <p:nvPicPr>
          <p:cNvPr id="3" name="Picture 8" descr="pik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553" y="1556792"/>
            <a:ext cx="709490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79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osmotri-vrn.ru/i/places/14/i5e85163567ff8ca071aae63005c9f0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96926"/>
            <a:ext cx="8640960" cy="575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54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76369"/>
            <a:ext cx="8784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Деревня </a:t>
            </a:r>
            <a:r>
              <a:rPr lang="ru-RU" sz="2000" b="1" dirty="0" smtClean="0"/>
              <a:t>Борщёво находится </a:t>
            </a:r>
            <a:r>
              <a:rPr lang="ru-RU" sz="2000" b="1" dirty="0"/>
              <a:t>ниже по Дону от Костёнок. На полпути до Борщёво находится славянское городище (высокий холм, с которого открывается удивительный вид на Дон). </a:t>
            </a:r>
            <a:br>
              <a:rPr lang="ru-RU" sz="2000" b="1" dirty="0"/>
            </a:br>
            <a:r>
              <a:rPr lang="ru-RU" sz="2000" b="1" dirty="0"/>
              <a:t>Оно принадлежало некой восточной группе славян, не упомянутой в Повести временных лет и было сожжено хазарами в 10 веке. От него дальше ведёт настоящая дорога 9 века  и приводит к группе славянских курганов. Курганы высотой по 3-4 метра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pic>
        <p:nvPicPr>
          <p:cNvPr id="8195" name="Picture 3" descr="C:\Users\техносила\Desktop\худ культ\1160018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5545"/>
            <a:ext cx="6696744" cy="426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44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 IV – III тысячелетиях до н.э. люди научились обрабатывать медь. Начался период энеолита («медно-каменный век»), который считают началом бронзового века. Но медь не сразу вытеснила орудия из камня и кости – они по-прежнему преобладали. Из </a:t>
            </a:r>
            <a:r>
              <a:rPr lang="ru-RU" dirty="0" err="1"/>
              <a:t>энеолитических</a:t>
            </a:r>
            <a:r>
              <a:rPr lang="ru-RU" dirty="0"/>
              <a:t> поселений непосредственно на территории Воронежского края расположена стоянка </a:t>
            </a:r>
            <a:r>
              <a:rPr lang="ru-RU" dirty="0" err="1"/>
              <a:t>Дрониха</a:t>
            </a:r>
            <a:r>
              <a:rPr lang="ru-RU" dirty="0"/>
              <a:t> у села Тишанка на границе Аннинского и </a:t>
            </a:r>
            <a:r>
              <a:rPr lang="ru-RU" dirty="0" err="1"/>
              <a:t>Таловского</a:t>
            </a:r>
            <a:r>
              <a:rPr lang="ru-RU" dirty="0"/>
              <a:t> районов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 С середины третьего тысячелетия до нашей эры люди научились делать орудия из бронзы. Начинается бронзовый век (III – I тысячелетие до н.э.). Мужчины стали играть главную роль в хозяйстве. </a:t>
            </a:r>
            <a:r>
              <a:rPr lang="ru-RU" dirty="0" smtClean="0"/>
              <a:t>У </a:t>
            </a:r>
            <a:r>
              <a:rPr lang="ru-RU" dirty="0"/>
              <a:t>хутора </a:t>
            </a:r>
            <a:r>
              <a:rPr lang="ru-RU" dirty="0" err="1"/>
              <a:t>Мастище</a:t>
            </a:r>
            <a:r>
              <a:rPr lang="ru-RU" dirty="0"/>
              <a:t> в Острогожском районе найден памятник эпохи бронзы – каменный лабиринт. </a:t>
            </a:r>
            <a:r>
              <a:rPr lang="ru-RU" dirty="0" err="1"/>
              <a:t>Мастищенский</a:t>
            </a:r>
            <a:r>
              <a:rPr lang="ru-RU" dirty="0"/>
              <a:t> лабиринт является первым известным мегалитическим сооружением средней полосы России.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3168352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0848"/>
            <a:ext cx="3168352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863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60</TotalTime>
  <Words>85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Бумажная</vt:lpstr>
      <vt:lpstr>Древние культуры на территории Воронежского края часть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Древние культуры на территории Воронежского края.</dc:title>
  <dc:creator>техносила</dc:creator>
  <cp:lastModifiedBy>техносила</cp:lastModifiedBy>
  <cp:revision>14</cp:revision>
  <dcterms:created xsi:type="dcterms:W3CDTF">2015-09-07T21:02:56Z</dcterms:created>
  <dcterms:modified xsi:type="dcterms:W3CDTF">2015-12-02T21:27:17Z</dcterms:modified>
</cp:coreProperties>
</file>