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79DB877-9FE6-4626-AE27-4F357F3F1F3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E3B58C-CDC9-4233-8737-FAA22B44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634065"/>
          </a:xfrm>
        </p:spPr>
        <p:txBody>
          <a:bodyPr>
            <a:normAutofit/>
          </a:bodyPr>
          <a:lstStyle/>
          <a:p>
            <a:r>
              <a:rPr lang="ru-RU" dirty="0" smtClean="0"/>
              <a:t>Визитные карточки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60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Чернавский</a:t>
            </a:r>
            <a:r>
              <a:rPr lang="ru-RU" dirty="0" smtClean="0"/>
              <a:t> мост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10000" cy="2929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Света\краеведение\фотографии и открытки\15119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176464" cy="2929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Света\краеведение\фотографии и открытки\chern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8100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176464" cy="301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09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Петру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1029" name="Picture 5" descr="D:\Света\краеведение\фотографии и открытки\VRN-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4" y="27096"/>
            <a:ext cx="312420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2070"/>
            <a:ext cx="4386064" cy="327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96"/>
            <a:ext cx="3820753" cy="2537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D:\Света\краеведение\фотографии и открытки\09_DSC032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7123"/>
            <a:ext cx="3528392" cy="494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64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817582"/>
            <a:ext cx="3560276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Каменный мост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5" y="209004"/>
            <a:ext cx="4674096" cy="3127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65444"/>
            <a:ext cx="4953000" cy="311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59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</TotalTime>
  <Words>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Визитные карточки</vt:lpstr>
      <vt:lpstr>Чернавский мост</vt:lpstr>
      <vt:lpstr>Памятник Петру I</vt:lpstr>
      <vt:lpstr>Каменный мост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 на фотографиях и открытках</dc:title>
  <dc:creator>Владимир</dc:creator>
  <cp:lastModifiedBy>User</cp:lastModifiedBy>
  <cp:revision>12</cp:revision>
  <dcterms:created xsi:type="dcterms:W3CDTF">2012-10-11T13:09:17Z</dcterms:created>
  <dcterms:modified xsi:type="dcterms:W3CDTF">2015-11-25T18:28:56Z</dcterms:modified>
</cp:coreProperties>
</file>