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5" r:id="rId3"/>
    <p:sldId id="256" r:id="rId4"/>
    <p:sldId id="257" r:id="rId5"/>
    <p:sldId id="259" r:id="rId6"/>
    <p:sldId id="258" r:id="rId7"/>
    <p:sldId id="261" r:id="rId8"/>
    <p:sldId id="260" r:id="rId9"/>
    <p:sldId id="263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2F1FC-9587-4024-9AE4-44197F29E99D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23B9-1493-42B3-9161-3C873F7991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МБДОУ № 8 детский сад «Елочка» </a:t>
            </a:r>
            <a:r>
              <a:rPr lang="ru-RU" sz="2000" dirty="0" err="1" smtClean="0"/>
              <a:t>Уренского</a:t>
            </a:r>
            <a:r>
              <a:rPr lang="ru-RU" sz="2000" dirty="0" smtClean="0"/>
              <a:t> муниципального района Нижегородской области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142984"/>
            <a:ext cx="7643866" cy="2043113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Домашние животные и их детен</a:t>
            </a:r>
            <a:r>
              <a:rPr lang="ru-RU" b="1" i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ыш</a:t>
            </a:r>
            <a:r>
              <a:rPr lang="ru-RU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b="1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4357694"/>
            <a:ext cx="3146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Выполнила:</a:t>
            </a:r>
          </a:p>
          <a:p>
            <a:r>
              <a:rPr lang="ru-RU" sz="1400" dirty="0" smtClean="0"/>
              <a:t>Воспитатель </a:t>
            </a:r>
            <a:r>
              <a:rPr lang="ru-RU" sz="1400" dirty="0" err="1" smtClean="0"/>
              <a:t>Целикова</a:t>
            </a:r>
            <a:r>
              <a:rPr lang="ru-RU" sz="1400" dirty="0" smtClean="0"/>
              <a:t> Н.А.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6286520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2014год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000636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района </a:t>
            </a:r>
            <a:endParaRPr lang="ru-RU" dirty="0"/>
          </a:p>
        </p:txBody>
      </p:sp>
      <p:pic>
        <p:nvPicPr>
          <p:cNvPr id="9" name="Рисунок 8" descr="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91683"/>
            <a:ext cx="5500694" cy="37748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29124" y="6488668"/>
            <a:ext cx="1026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17a335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954" y="3214686"/>
            <a:ext cx="3277881" cy="3039009"/>
          </a:xfrm>
        </p:spPr>
      </p:pic>
      <p:pic>
        <p:nvPicPr>
          <p:cNvPr id="5" name="Содержимое 3" descr="x_17a335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316" y="1500174"/>
            <a:ext cx="5939684" cy="458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01lab4phe1321600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532640"/>
            <a:ext cx="2500330" cy="2325360"/>
          </a:xfrm>
          <a:prstGeom prst="rect">
            <a:avLst/>
          </a:prstGeom>
        </p:spPr>
      </p:pic>
      <p:pic>
        <p:nvPicPr>
          <p:cNvPr id="7" name="Содержимое 3" descr="01lab4phe1321600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9994" y="4572008"/>
            <a:ext cx="1145188" cy="1143008"/>
          </a:xfrm>
          <a:prstGeom prst="rect">
            <a:avLst/>
          </a:prstGeom>
        </p:spPr>
      </p:pic>
      <p:pic>
        <p:nvPicPr>
          <p:cNvPr id="8" name="Содержимое 3" descr="01lab4phe1321600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77147"/>
            <a:ext cx="2631050" cy="1880853"/>
          </a:xfrm>
          <a:prstGeom prst="rect">
            <a:avLst/>
          </a:prstGeom>
        </p:spPr>
      </p:pic>
      <p:pic>
        <p:nvPicPr>
          <p:cNvPr id="9" name="Содержимое 3" descr="01lab4phe1321600552.jpg"/>
          <p:cNvPicPr>
            <a:picLocks noChangeAspect="1"/>
          </p:cNvPicPr>
          <p:nvPr/>
        </p:nvPicPr>
        <p:blipFill>
          <a:blip r:embed="rId5" cstate="print"/>
          <a:srcRect r="48029" b="-1654"/>
          <a:stretch>
            <a:fillRect/>
          </a:stretch>
        </p:blipFill>
        <p:spPr>
          <a:xfrm>
            <a:off x="5643570" y="1571612"/>
            <a:ext cx="1885530" cy="3111124"/>
          </a:xfrm>
          <a:prstGeom prst="rect">
            <a:avLst/>
          </a:prstGeom>
        </p:spPr>
      </p:pic>
      <p:pic>
        <p:nvPicPr>
          <p:cNvPr id="10" name="Содержимое 3" descr="01lab4phe13216005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4567" y="4000505"/>
            <a:ext cx="1398670" cy="928694"/>
          </a:xfrm>
          <a:prstGeom prst="rect">
            <a:avLst/>
          </a:prstGeom>
        </p:spPr>
      </p:pic>
      <p:pic>
        <p:nvPicPr>
          <p:cNvPr id="11" name="Содержимое 3" descr="01lab4phe13216005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615742" cy="35719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85984" y="4929198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1071546"/>
            <a:ext cx="92869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2643182"/>
            <a:ext cx="857256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4143380"/>
            <a:ext cx="285752" cy="128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72396" y="4071942"/>
            <a:ext cx="42859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4214818"/>
            <a:ext cx="14287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29520" y="4429132"/>
            <a:ext cx="285720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3786190"/>
            <a:ext cx="85724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Цель: Знакомить детей с домашними животными и их детенышами, учить называть и сравнивать их по величине, развивать любознательность, память,  внимание, речь, обогащать словарный запас, воспитывать любовь к животным.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Презентация предназначена для детей 1 младшей группы.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44296" y="1643050"/>
            <a:ext cx="45719" cy="471477"/>
          </a:xfrm>
        </p:spPr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Домашние животные и их детен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ыш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5-A-esche-domashnie-zhivotnye-eto-korova-koz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8382" y="4357694"/>
            <a:ext cx="3230465" cy="2500306"/>
          </a:xfrm>
        </p:spPr>
      </p:pic>
      <p:pic>
        <p:nvPicPr>
          <p:cNvPr id="5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9451" y="0"/>
            <a:ext cx="4454550" cy="3286124"/>
          </a:xfrm>
          <a:prstGeom prst="rect">
            <a:avLst/>
          </a:prstGeom>
        </p:spPr>
      </p:pic>
      <p:pic>
        <p:nvPicPr>
          <p:cNvPr id="7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56686" cy="3429000"/>
          </a:xfrm>
          <a:prstGeom prst="rect">
            <a:avLst/>
          </a:prstGeom>
        </p:spPr>
      </p:pic>
      <p:pic>
        <p:nvPicPr>
          <p:cNvPr id="9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3500438"/>
            <a:ext cx="3929090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4618984" cy="4857784"/>
          </a:xfrm>
        </p:spPr>
      </p:pic>
      <p:pic>
        <p:nvPicPr>
          <p:cNvPr id="5" name="Содержимое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286380" y="3481998"/>
            <a:ext cx="3571900" cy="301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5-A-esche-domashnie-zhivotnye-eto-korova-koz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4299575"/>
            <a:ext cx="3211638" cy="2558425"/>
          </a:xfrm>
        </p:spPr>
      </p:pic>
      <p:pic>
        <p:nvPicPr>
          <p:cNvPr id="5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3" cy="3769450"/>
          </a:xfrm>
          <a:prstGeom prst="rect">
            <a:avLst/>
          </a:prstGeom>
        </p:spPr>
      </p:pic>
      <p:pic>
        <p:nvPicPr>
          <p:cNvPr id="7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24119" cy="3714752"/>
          </a:xfrm>
          <a:prstGeom prst="rect">
            <a:avLst/>
          </a:prstGeom>
        </p:spPr>
      </p:pic>
      <p:pic>
        <p:nvPicPr>
          <p:cNvPr id="9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3500414"/>
            <a:ext cx="401593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002f7e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772" y="1071547"/>
            <a:ext cx="5420810" cy="5214974"/>
          </a:xfrm>
        </p:spPr>
      </p:pic>
      <p:pic>
        <p:nvPicPr>
          <p:cNvPr id="5" name="Содержимое 3" descr="x_002f7e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571744"/>
            <a:ext cx="3500430" cy="366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5-A-esche-domashnie-zhivotnye-eto-korova-koz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6112" y="3857628"/>
            <a:ext cx="3397888" cy="3000372"/>
          </a:xfrm>
        </p:spPr>
      </p:pic>
      <p:pic>
        <p:nvPicPr>
          <p:cNvPr id="5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2408" y="285728"/>
            <a:ext cx="3827282" cy="3143272"/>
          </a:xfrm>
          <a:prstGeom prst="rect">
            <a:avLst/>
          </a:prstGeom>
        </p:spPr>
      </p:pic>
      <p:pic>
        <p:nvPicPr>
          <p:cNvPr id="7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1" y="214290"/>
            <a:ext cx="4700619" cy="3786214"/>
          </a:xfrm>
          <a:prstGeom prst="rect">
            <a:avLst/>
          </a:prstGeom>
        </p:spPr>
      </p:pic>
      <p:pic>
        <p:nvPicPr>
          <p:cNvPr id="9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14282" y="3714752"/>
            <a:ext cx="3716553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d5065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929190" cy="4515710"/>
          </a:xfrm>
        </p:spPr>
      </p:pic>
      <p:pic>
        <p:nvPicPr>
          <p:cNvPr id="5" name="Содержимое 3" descr="x_d5065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857628"/>
            <a:ext cx="2727557" cy="278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5-A-esche-domashnie-zhivotnye-eto-korova-koz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3855689"/>
            <a:ext cx="3214678" cy="3002311"/>
          </a:xfrm>
        </p:spPr>
      </p:pic>
      <p:pic>
        <p:nvPicPr>
          <p:cNvPr id="5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0291" y="0"/>
            <a:ext cx="4003709" cy="3486398"/>
          </a:xfrm>
          <a:prstGeom prst="rect">
            <a:avLst/>
          </a:prstGeom>
        </p:spPr>
      </p:pic>
      <p:pic>
        <p:nvPicPr>
          <p:cNvPr id="7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4757522" cy="3714752"/>
          </a:xfrm>
          <a:prstGeom prst="rect">
            <a:avLst/>
          </a:prstGeom>
        </p:spPr>
      </p:pic>
      <p:pic>
        <p:nvPicPr>
          <p:cNvPr id="9" name="Содержимое 3" descr="0004-005-A-esche-domashnie-zhivotnye-eto-korova-koza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8596" y="3429000"/>
            <a:ext cx="3143272" cy="307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72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№ 8 детский сад «Елочка» Уренского муниципального района Нижегородской области</vt:lpstr>
      <vt:lpstr>Цель: Знакомить детей с домашними животными и их детенышами, учить называть и сравнивать их по величине, развивать любознательность, память,  внимание, речь, обогащать словарный запас, воспитывать любовь к животным.  Презентация предназначена для детей 1 младшей группы.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дворе все «Му-у!» да «Му-у» Ну а кто там, не пойму? Только – «Му- у» - я слышу снова, Кто же там кричит? </dc:title>
  <dc:creator>1</dc:creator>
  <cp:lastModifiedBy>1</cp:lastModifiedBy>
  <cp:revision>23</cp:revision>
  <dcterms:created xsi:type="dcterms:W3CDTF">2014-11-11T10:39:29Z</dcterms:created>
  <dcterms:modified xsi:type="dcterms:W3CDTF">2014-12-22T11:49:41Z</dcterms:modified>
</cp:coreProperties>
</file>