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CAED-29B5-49A9-A912-A5FE00C23A17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0501-6ADE-4766-BA18-7C25C0A6BD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Воронеж 50-60х годов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0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вета\краеведение\фотографии и открытки\0_2894b_d24f3d17_XL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836712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8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838200"/>
            <a:ext cx="71342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0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8238"/>
            <a:ext cx="7620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3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Света\краеведение\фотографии и открытки\248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39825"/>
            <a:ext cx="6502400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1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Света\краеведение\фотографии и открытки\3618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8768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9" name="Picture 7" descr="D:\Света\краеведение\фотографии и открытки\vvoron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876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4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21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Tradeshow</vt:lpstr>
      <vt:lpstr>Воронеж 50-60х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 50-60х годов</dc:title>
  <dc:creator>Владимир</dc:creator>
  <cp:lastModifiedBy>Владимир</cp:lastModifiedBy>
  <cp:revision>3</cp:revision>
  <dcterms:created xsi:type="dcterms:W3CDTF">2012-10-14T13:37:44Z</dcterms:created>
  <dcterms:modified xsi:type="dcterms:W3CDTF">2012-10-14T13:58:47Z</dcterms:modified>
</cp:coreProperties>
</file>