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81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36A-2C33-4068-8193-8873FB1E0E7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346B-9563-4159-AF14-6112CEC8B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Конфликт между властью и народом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C:\Users\k12626\Desktop\img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7334248" cy="4500594"/>
          </a:xfrm>
          <a:prstGeom prst="rect">
            <a:avLst/>
          </a:prstGeom>
          <a:noFill/>
        </p:spPr>
      </p:pic>
      <p:sp>
        <p:nvSpPr>
          <p:cNvPr id="7" name="Блок-схема: знак завершения 6"/>
          <p:cNvSpPr/>
          <p:nvPr/>
        </p:nvSpPr>
        <p:spPr>
          <a:xfrm>
            <a:off x="2285984" y="4071942"/>
            <a:ext cx="1143008" cy="373190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правда</a:t>
            </a:r>
            <a:endParaRPr lang="ru-RU" sz="2000" b="1" dirty="0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857884" y="4071942"/>
            <a:ext cx="1143008" cy="428628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правда</a:t>
            </a:r>
            <a:endParaRPr lang="ru-RU" sz="2000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000232" y="4857760"/>
            <a:ext cx="1714512" cy="78581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Кирибеевич</a:t>
            </a:r>
            <a:endParaRPr lang="ru-RU" b="1" dirty="0"/>
          </a:p>
        </p:txBody>
      </p:sp>
      <p:sp>
        <p:nvSpPr>
          <p:cNvPr id="11" name="Стрелка влево 10"/>
          <p:cNvSpPr/>
          <p:nvPr/>
        </p:nvSpPr>
        <p:spPr>
          <a:xfrm>
            <a:off x="5643570" y="4857760"/>
            <a:ext cx="1857388" cy="785818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Калашников</a:t>
            </a:r>
            <a:endParaRPr lang="ru-RU" b="1" dirty="0"/>
          </a:p>
        </p:txBody>
      </p:sp>
      <p:sp>
        <p:nvSpPr>
          <p:cNvPr id="13" name="Стрелка углом 12"/>
          <p:cNvSpPr/>
          <p:nvPr/>
        </p:nvSpPr>
        <p:spPr>
          <a:xfrm>
            <a:off x="214282" y="785794"/>
            <a:ext cx="3571900" cy="4286280"/>
          </a:xfrm>
          <a:prstGeom prst="bentArrow">
            <a:avLst>
              <a:gd name="adj1" fmla="val 25000"/>
              <a:gd name="adj2" fmla="val 24265"/>
              <a:gd name="adj3" fmla="val 22466"/>
              <a:gd name="adj4" fmla="val 420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Блок-схема: знак завершения 13"/>
          <p:cNvSpPr/>
          <p:nvPr/>
        </p:nvSpPr>
        <p:spPr>
          <a:xfrm>
            <a:off x="1500166" y="1357298"/>
            <a:ext cx="1928826" cy="571504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Не говорит правды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Выноска со стрелкой вверх 14"/>
          <p:cNvSpPr/>
          <p:nvPr/>
        </p:nvSpPr>
        <p:spPr>
          <a:xfrm>
            <a:off x="357158" y="2143116"/>
            <a:ext cx="571504" cy="285752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127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боится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Стрелка углом 15"/>
          <p:cNvSpPr/>
          <p:nvPr/>
        </p:nvSpPr>
        <p:spPr>
          <a:xfrm flipH="1">
            <a:off x="5357818" y="857232"/>
            <a:ext cx="3429024" cy="42862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Блок-схема: знак завершения 16"/>
          <p:cNvSpPr/>
          <p:nvPr/>
        </p:nvSpPr>
        <p:spPr>
          <a:xfrm>
            <a:off x="6000760" y="1428736"/>
            <a:ext cx="1785950" cy="571504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Не говорит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правды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Выноска со стрелкой вверх 17"/>
          <p:cNvSpPr/>
          <p:nvPr/>
        </p:nvSpPr>
        <p:spPr>
          <a:xfrm>
            <a:off x="8001024" y="2285992"/>
            <a:ext cx="714380" cy="2428892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94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честь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214810" y="5357826"/>
            <a:ext cx="785818" cy="571504"/>
          </a:xfrm>
          <a:prstGeom prst="downArrow">
            <a:avLst>
              <a:gd name="adj1" fmla="val 50000"/>
              <a:gd name="adj2" fmla="val 51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абличка 19"/>
          <p:cNvSpPr/>
          <p:nvPr/>
        </p:nvSpPr>
        <p:spPr>
          <a:xfrm>
            <a:off x="1785918" y="6000768"/>
            <a:ext cx="5857916" cy="714356"/>
          </a:xfrm>
          <a:prstGeom prst="plaqu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Решение суда не может быть справедливым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k12626\Desktop\1987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08741" y="571479"/>
            <a:ext cx="1549078" cy="11772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Конфликт между властью и народом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между властью и народом</dc:title>
  <dc:creator>k12626</dc:creator>
  <cp:lastModifiedBy>.Летня</cp:lastModifiedBy>
  <cp:revision>2</cp:revision>
  <dcterms:created xsi:type="dcterms:W3CDTF">2014-05-11T06:14:35Z</dcterms:created>
  <dcterms:modified xsi:type="dcterms:W3CDTF">2015-11-24T19:43:56Z</dcterms:modified>
</cp:coreProperties>
</file>