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75" r:id="rId2"/>
    <p:sldId id="290" r:id="rId3"/>
    <p:sldId id="279" r:id="rId4"/>
    <p:sldId id="283" r:id="rId5"/>
    <p:sldId id="291" r:id="rId6"/>
    <p:sldId id="285" r:id="rId7"/>
    <p:sldId id="266" r:id="rId8"/>
    <p:sldId id="272" r:id="rId9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86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BF557675-9D56-49E7-B7C6-3FB295CF7357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27841A76-35FC-44E6-8E67-2771A59F8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8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1A76-35FC-44E6-8E67-2771A59F84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479424"/>
            <a:ext cx="72517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550" y="1601787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DC954-88D3-486C-9E27-5470BC6CAEF5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FB362-CAE5-4022-833F-77B269B88B1C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35D6D-045E-4B68-AD40-70AD4357FB55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D849D-B120-4B15-A888-EC1E15AA64F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D849D-B120-4B15-A888-EC1E15AA64F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D849D-B120-4B15-A888-EC1E15AA64F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D849D-B120-4B15-A888-EC1E15AA64F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25" y="198439"/>
            <a:ext cx="6940550" cy="904874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5" y="1103313"/>
            <a:ext cx="6940550" cy="3708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03D84-7423-4500-B0F7-521B308C18C4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FCA2-6ABA-4BE5-BFE4-EA7F4217C98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9E9E-ECF9-4770-9A85-7B06B66015BD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CFD39-E58F-4C46-8842-B0BF875DB81C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C3A12-3D8B-427D-B641-5E917071C4DB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47B68-5290-435F-95F9-DC03876E0E76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DB5AD-0684-423C-9E42-C528FE034A9B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4D28F-8D83-4AE3-832A-1E3BE110A26D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A9D849D-B120-4B15-A888-EC1E15AA64F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14C4C96-1E09-473A-BAE6-54E16B5E5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8;&#1077;&#1096;&#1077;&#1090;&#1085;&#1080;&#1082;&#1086;&#1074;\&#1058;&#1040;&#1053;&#1071;%20&#1047;&#1045;&#1052;&#1051;&#1071;%20&#1042;&#1047;&#1056;&#1040;&#1057;&#1058;&#1048;&#1042;&#1064;&#1040;&#1071;%20&#1052;&#1045;&#1053;&#1071;&#1054;&#1083;&#1100;&#1075;&#1072;_&#1048;&#1074;&#1072;&#1085;&#1086;&#1074;&#1072;_-_&#1044;&#1077;&#1088;&#1077;&#1074;&#1085;&#1103;_&#1084;&#1086;&#1103;_(-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8;&#1077;&#1096;&#1077;&#1090;&#1085;&#1080;&#1082;&#1086;&#1074;\&#1040;&#1056;&#1058;&#1045;&#1052;%20&#1044;&#1067;&#1052;%20&#1054;&#1058;&#1045;&#1063;&#1045;&#1057;&#1058;&#1042;&#1040;%20&#1045;&#1082;&#1072;&#1090;&#1077;&#1088;&#1080;&#1085;&#1072;_&#1064;&#1072;&#1074;&#1088;&#1080;&#1085;&#1072;_-_&#1056;&#1086;&#1084;&#1072;&#1096;&#1082;&#1086;&#1074;&#1072;&#1103;_&#1056;&#1091;&#1089;&#1100;_(-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88;&#1077;&#1096;&#1077;&#1090;&#1085;&#1080;&#1082;&#1086;&#1074;\&#1040;&#1056;&#1058;&#1045;&#1052;%20&#1044;&#1067;&#1052;%20&#1054;&#1058;&#1045;&#1063;&#1045;&#1057;&#1058;&#1042;&#1040;%20&#1045;&#1082;&#1072;&#1090;&#1077;&#1088;&#1080;&#1085;&#1072;_&#1064;&#1072;&#1074;&#1088;&#1080;&#1085;&#1072;_-_&#1056;&#1086;&#1084;&#1072;&#1096;&#1082;&#1086;&#1074;&#1072;&#1103;_&#1056;&#1091;&#1089;&#1100;_(-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88;&#1077;&#1096;&#1077;&#1090;&#1085;&#1080;&#1082;&#1086;&#1074;\&#1040;&#1051;&#1048;&#1053;&#1040;%209%20&#1041;%20&#1057;&#1042;&#1045;&#1058;%20&#1054;&#1058;&#1063;&#1045;&#1043;&#1054;%20&#1050;&#1056;&#1040;&#1071;%20&#1040;&#1085;&#1085;&#1072;_&#1057;&#1080;&#1079;&#1086;&#1074;&#1072;_-_&#1056;&#1091;&#1089;&#1100;_&#1055;&#1088;&#1072;&#1074;&#1086;&#1089;&#1083;&#1072;&#1074;&#1085;&#1072;&#1103;_(-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ma\Desktop\&#1088;&#1077;&#1096;&#1077;&#1090;&#1085;&#1080;&#1082;&#1086;&#1074;\&#1044;&#1048;&#1052;&#1040;%20&#1055;&#1045;&#1056;&#1042;&#1067;&#1049;%20&#1044;&#1045;&#1053;&#1068;%20&#1042;&#1054;&#1049;&#1053;&#1067;%20&#1042;&#1072;&#1083;&#1077;&#1085;&#1090;&#1080;&#1085;&#1072;_&#1058;&#1086;&#1083;&#1082;&#1091;&#1085;&#1086;&#1074;&#1072;_-_&#1056;&#1091;&#1089;&#1100;_(-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43702" y="6286520"/>
            <a:ext cx="2057400" cy="365125"/>
          </a:xfrm>
        </p:spPr>
        <p:txBody>
          <a:bodyPr/>
          <a:lstStyle/>
          <a:p>
            <a:fld id="{D14C4C96-1E09-473A-BAE6-54E16B5E5DDC}" type="slidenum">
              <a:rPr lang="ru-RU" sz="1400" smtClean="0">
                <a:solidFill>
                  <a:schemeClr val="bg1"/>
                </a:solidFill>
              </a:rPr>
              <a:pPr/>
              <a:t>1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71670" y="692696"/>
            <a:ext cx="6072187" cy="4261881"/>
          </a:xfrm>
        </p:spPr>
        <p:txBody>
          <a:bodyPr/>
          <a:lstStyle/>
          <a:p>
            <a:pPr algn="ctr">
              <a:buNone/>
            </a:pPr>
            <a:endParaRPr lang="ru-RU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Великий поэт Мари-</a:t>
            </a:r>
            <a:r>
              <a:rPr lang="ru-RU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Турекской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земли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 95 -летию со дня рождения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Леонида Васильевича Решетникова</a:t>
            </a:r>
          </a:p>
          <a:p>
            <a:pPr algn="ctr">
              <a:buNone/>
            </a:pPr>
            <a:endParaRPr lang="ru-RU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категории Осипова Н.В.</a:t>
            </a:r>
          </a:p>
        </p:txBody>
      </p:sp>
      <p:pic>
        <p:nvPicPr>
          <p:cNvPr id="5" name="ТАНЯ ЗЕМЛЯ ВЗРАСТИВШАЯ МЕНЯОльга_Иванова_-_Деревня_моя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C96-1E09-473A-BAE6-54E16B5E5DD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42976" y="357166"/>
            <a:ext cx="6715172" cy="82391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Малая родина – деревня </a:t>
            </a:r>
            <a:r>
              <a:rPr lang="ru-RU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Мари-Ноледур</a:t>
            </a:r>
            <a:endParaRPr lang="ru-RU" dirty="0"/>
          </a:p>
        </p:txBody>
      </p:sp>
      <p:pic>
        <p:nvPicPr>
          <p:cNvPr id="1027" name="Picture 3" descr="C:\Users\Mama\Documents\DSC_09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000504"/>
            <a:ext cx="3883025" cy="2571750"/>
          </a:xfrm>
          <a:prstGeom prst="rect">
            <a:avLst/>
          </a:prstGeom>
          <a:noFill/>
        </p:spPr>
      </p:pic>
      <p:pic>
        <p:nvPicPr>
          <p:cNvPr id="1026" name="Picture 2" descr="C:\Users\Mama\Documents\DSC_09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3643338" cy="25114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628" y="1428736"/>
            <a:ext cx="36433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Мой отчий дом!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перед ним в ответе.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потому, что лучше в свете нет,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 просто он- единственный на                   		              свете,                                                                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Где я впервой увидел 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белый свет.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(«Дым Отеч</a:t>
            </a: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ества»</a:t>
            </a:r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АРТЕМ ДЫМ ОТЕЧЕСТВА Екатерина_Шаврина_-_Ромашковая_Русь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Малая родина -  деревня </a:t>
            </a:r>
            <a:r>
              <a:rPr lang="ru-RU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Ноледур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057400" cy="365125"/>
          </a:xfrm>
        </p:spPr>
        <p:txBody>
          <a:bodyPr/>
          <a:lstStyle/>
          <a:p>
            <a:fld id="{D14C4C96-1E09-473A-BAE6-54E16B5E5DDC}" type="slidenum">
              <a:rPr lang="ru-RU" sz="1400" smtClean="0">
                <a:solidFill>
                  <a:schemeClr val="bg1"/>
                </a:solidFill>
              </a:rPr>
              <a:pPr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Mama\Desktop\природа\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3714776" cy="267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ama\Desktop\peyzazh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004986"/>
            <a:ext cx="4286280" cy="322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АРТЕМ ДЫМ ОТЕЧЕСТВА Екатерина_Шаврина_-_Ромашковая_Русь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C96-1E09-473A-BAE6-54E16B5E5DDC}" type="slidenum">
              <a:rPr lang="ru-RU" sz="1400" smtClean="0">
                <a:solidFill>
                  <a:schemeClr val="bg1"/>
                </a:solidFill>
              </a:rPr>
              <a:pPr/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85728"/>
            <a:ext cx="4597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Малая родина - деревня </a:t>
            </a:r>
            <a:r>
              <a:rPr lang="ru-RU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Ноледур</a:t>
            </a:r>
            <a:endParaRPr lang="ru-RU" sz="2400" dirty="0"/>
          </a:p>
        </p:txBody>
      </p:sp>
      <p:pic>
        <p:nvPicPr>
          <p:cNvPr id="9" name="Picture 3" descr="C:\Users\Mama\Desktop\природа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2836199" cy="3643338"/>
          </a:xfrm>
          <a:prstGeom prst="rect">
            <a:avLst/>
          </a:prstGeom>
          <a:noFill/>
        </p:spPr>
      </p:pic>
      <p:pic>
        <p:nvPicPr>
          <p:cNvPr id="2050" name="Picture 2" descr="C:\Users\Mama\Documents\DSC_09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4000504"/>
            <a:ext cx="4000528" cy="264970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Mama\Documents\DSC_09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000108"/>
            <a:ext cx="392909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C96-1E09-473A-BAE6-54E16B5E5DD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4" name="Picture 2" descr="C:\Users\Mama\Documents\DSC_1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361659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Mama\Documents\DSC_09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2996952"/>
            <a:ext cx="39067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АЛИНА 9 Б СВЕТ ОТЧЕГО КРАЯ Анна_Сизова_-_Русь_Православная_(-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ma\Desktop\peyzazh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571612"/>
            <a:ext cx="5437139" cy="394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71604" y="571480"/>
            <a:ext cx="6960836" cy="1296144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C96-1E09-473A-BAE6-54E16B5E5DDC}" type="slidenum">
              <a:rPr lang="ru-RU" sz="1400" smtClean="0">
                <a:solidFill>
                  <a:schemeClr val="bg1"/>
                </a:solidFill>
              </a:rPr>
              <a:pPr/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00042"/>
            <a:ext cx="61206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«Беден и несчастен человек, не познавший  тепла  родной  земли, родины и не напившийся из ее родника… Я счастлив оттого, что у меня есть родник, и я знаю, где он…» 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Л.В.Решетников</a:t>
            </a:r>
            <a:endParaRPr lang="ru-RU" sz="14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C96-1E09-473A-BAE6-54E16B5E5DDC}" type="slidenum">
              <a:rPr lang="ru-RU" sz="1400" smtClean="0">
                <a:solidFill>
                  <a:schemeClr val="bg1"/>
                </a:solidFill>
              </a:rPr>
              <a:pPr/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85728"/>
            <a:ext cx="6454775" cy="10477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Л.В. Решетников в годы войны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459" y="1484784"/>
            <a:ext cx="1960531" cy="30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1102110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71448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Леонид </a:t>
            </a:r>
            <a:r>
              <a:rPr lang="ru-RU" sz="1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Васильевич Решетников </a:t>
            </a:r>
            <a:br>
              <a:rPr lang="ru-RU" sz="1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участник Великой Отечественной войны. Принимал участие в боях под Москвой и Ржевом, на Курской дуге, во  взятии Кенигсберга и Гданьска, в освобождении Румынии и Польши. Дважды был ранен.</a:t>
            </a:r>
          </a:p>
        </p:txBody>
      </p:sp>
      <p:pic>
        <p:nvPicPr>
          <p:cNvPr id="6146" name="Picture 2" descr="C:\Users\Mama\Downloads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11714"/>
            <a:ext cx="3071834" cy="1994697"/>
          </a:xfrm>
          <a:prstGeom prst="rect">
            <a:avLst/>
          </a:prstGeom>
          <a:noFill/>
        </p:spPr>
      </p:pic>
      <p:pic>
        <p:nvPicPr>
          <p:cNvPr id="8" name="ДИМА ПЕРВЫЙ ДЕНЬ ВОЙНЫ Валентина_Толкунова_-_Русь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4C96-1E09-473A-BAE6-54E16B5E5DDC}" type="slidenum">
              <a:rPr lang="ru-RU" sz="1400" smtClean="0">
                <a:solidFill>
                  <a:schemeClr val="bg1"/>
                </a:solidFill>
              </a:rPr>
              <a:pPr/>
              <a:t>8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2072345" cy="30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1226563"/>
            <a:ext cx="378618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большой вклад в развитие советской литературы он награжден орденами Трудового Красного Знамени и Октябрьской Революции.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В. Решетников удостоен звания </a:t>
            </a:r>
            <a:r>
              <a:rPr lang="ru-RU" sz="1600" dirty="0" smtClean="0">
                <a:solidFill>
                  <a:srgbClr val="99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Почетный гражданин города Уржума</a:t>
            </a:r>
            <a:r>
              <a:rPr lang="ru-RU" sz="1600" dirty="0" smtClean="0">
                <a:solidFill>
                  <a:srgbClr val="99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Поэт-фронтовик не дожил до своего 70-летия. Но он оставил потомкам поэтический рассказ о себе, о своих родных и друзьях, о поколении, на долю которого выпали </a:t>
            </a:r>
            <a:r>
              <a:rPr lang="ru-RU" sz="1600" dirty="0" smtClean="0">
                <a:solidFill>
                  <a:srgbClr val="99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и мир, смерть и жизнь, мечи и орала</a:t>
            </a:r>
            <a:r>
              <a:rPr lang="ru-RU" sz="1600" dirty="0" smtClean="0">
                <a:solidFill>
                  <a:srgbClr val="99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143248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8554" y="303233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Отчий дом и долг перед Родиной – лейтмотив 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всего </a:t>
            </a:r>
            <a: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творчества 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Решетникова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40861D8-65F1-49E8-895E-38D0465CDAE0}" vid="{A9F4279F-7CFA-4EE6-8D9D-8C5BD3B474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Семен Вишневский</Template>
  <TotalTime>883</TotalTime>
  <Words>210</Words>
  <Application>Microsoft Office PowerPoint</Application>
  <PresentationFormat>Экран (4:3)</PresentationFormat>
  <Paragraphs>44</Paragraphs>
  <Slides>8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Презентация5</vt:lpstr>
      <vt:lpstr>Презентация PowerPoint</vt:lpstr>
      <vt:lpstr>Презентация PowerPoint</vt:lpstr>
      <vt:lpstr>Малая родина -  деревня Ноледур</vt:lpstr>
      <vt:lpstr>Презентация PowerPoint</vt:lpstr>
      <vt:lpstr>Презентация PowerPoint</vt:lpstr>
      <vt:lpstr>Презентация PowerPoint</vt:lpstr>
      <vt:lpstr>Л.В. Решетников в годы войны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книгу вошли стихотворения Леонида Решетникова, созданные им за тридцать с лишним лет литературной деятельности.  Стихи эти — о любви к родине, о войне и мире, о долге и чести — исполнены истинной достоверности и глубокого волнения.</dc:title>
  <dc:creator>User</dc:creator>
  <cp:lastModifiedBy>н</cp:lastModifiedBy>
  <cp:revision>105</cp:revision>
  <cp:lastPrinted>2015-11-24T16:43:45Z</cp:lastPrinted>
  <dcterms:created xsi:type="dcterms:W3CDTF">2014-11-09T10:13:30Z</dcterms:created>
  <dcterms:modified xsi:type="dcterms:W3CDTF">2015-11-25T14:22:54Z</dcterms:modified>
</cp:coreProperties>
</file>