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sldIdLst>
    <p:sldId id="258" r:id="rId3"/>
    <p:sldId id="259" r:id="rId4"/>
    <p:sldId id="260" r:id="rId5"/>
    <p:sldId id="256" r:id="rId6"/>
    <p:sldId id="257" r:id="rId7"/>
    <p:sldId id="263" r:id="rId8"/>
    <p:sldId id="265" r:id="rId9"/>
    <p:sldId id="261" r:id="rId10"/>
    <p:sldId id="262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1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8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7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10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3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4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8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93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2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0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2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83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1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16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18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717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33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02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11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78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6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5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2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22A1-A351-46E6-8F3B-596F1E10D2C9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F36A6B-121B-4127-A745-C85108CC0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8423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1372-2162-4122-ADEB-2B0C06B912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B37265C-24BA-4A9C-8EEE-9ED6BDE6DD3C}" type="slidenum">
              <a:rPr lang="ru-RU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2941" y="3956947"/>
            <a:ext cx="3115662" cy="25273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Объединение «Театр+Мы»</a:t>
            </a:r>
          </a:p>
          <a:p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едагог дополнительного образования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И.Н.Бондарь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Москаленский</a:t>
            </a:r>
            <a:r>
              <a:rPr lang="ru-RU" b="1" dirty="0" smtClean="0">
                <a:solidFill>
                  <a:schemeClr val="tx1"/>
                </a:solidFill>
              </a:rPr>
              <a:t> ДДТ»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2782" y="1141801"/>
            <a:ext cx="6060627" cy="2085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00B0F0"/>
                </a:solidFill>
                <a:cs typeface="Aharoni" panose="02010803020104030203" pitchFamily="2" charset="-79"/>
              </a:rPr>
              <a:t>Театральный</a:t>
            </a:r>
            <a:r>
              <a:rPr lang="ru-RU" sz="7200" b="1" dirty="0" smtClean="0">
                <a:cs typeface="Aharoni" panose="02010803020104030203" pitchFamily="2" charset="-79"/>
              </a:rPr>
              <a:t> ГРИМ</a:t>
            </a:r>
            <a:endParaRPr lang="ru-RU" sz="7200" b="1" dirty="0"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66" y="365189"/>
            <a:ext cx="4505334" cy="62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7691" y="2205056"/>
            <a:ext cx="4796470" cy="3580327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5473759" y="2093244"/>
            <a:ext cx="4108123" cy="22469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Растушёвываем края полосок кистью.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припудрить грим для крепости.</a:t>
            </a: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7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09072" y="2889271"/>
            <a:ext cx="4269344" cy="3202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305" y="2900845"/>
            <a:ext cx="4361932" cy="3271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17543" y="2365094"/>
            <a:ext cx="5134750" cy="3851063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63123" y="495033"/>
            <a:ext cx="7765723" cy="13337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грима закончено. Можно полюбоваться своим произведением.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старушки у на получились. </a:t>
            </a:r>
          </a:p>
        </p:txBody>
      </p:sp>
    </p:spTree>
    <p:extLst>
      <p:ext uri="{BB962C8B-B14F-4D97-AF65-F5344CB8AC3E}">
        <p14:creationId xmlns:p14="http://schemas.microsoft.com/office/powerpoint/2010/main" val="281955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8822" y="2285278"/>
            <a:ext cx="4829578" cy="22713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 вам творческих успехов.</a:t>
            </a:r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8891" y="1601276"/>
            <a:ext cx="5167646" cy="36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861" y="858219"/>
            <a:ext cx="7768959" cy="123562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Грим – искусство изменения внешности актёра, с помощью гримировальных красок, пластических и волосяных наклеек, парика, причёски и </a:t>
            </a:r>
            <a:r>
              <a:rPr lang="ru-RU" sz="2400" dirty="0" err="1" smtClean="0">
                <a:solidFill>
                  <a:schemeClr val="tx1"/>
                </a:solidFill>
              </a:rPr>
              <a:t>тд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92" y="2440458"/>
            <a:ext cx="6486073" cy="43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12" y="1"/>
            <a:ext cx="6602569" cy="1642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Выполняем грим «</a:t>
            </a:r>
            <a:r>
              <a:rPr lang="ru-RU" dirty="0" err="1" smtClean="0"/>
              <a:t>состаривание</a:t>
            </a:r>
            <a:r>
              <a:rPr lang="ru-RU" dirty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живописным методом. Используем </a:t>
            </a:r>
            <a:r>
              <a:rPr lang="ru-RU" sz="2200" dirty="0">
                <a:solidFill>
                  <a:schemeClr val="tx1"/>
                </a:solidFill>
              </a:rPr>
              <a:t>краски, для имитации объёма, нужные впадины и выпуклости просто </a:t>
            </a:r>
            <a:r>
              <a:rPr lang="ru-RU" sz="2200" dirty="0" smtClean="0">
                <a:solidFill>
                  <a:schemeClr val="tx1"/>
                </a:solidFill>
              </a:rPr>
              <a:t>рисуем </a:t>
            </a:r>
            <a:r>
              <a:rPr lang="ru-RU" sz="2200" dirty="0">
                <a:solidFill>
                  <a:schemeClr val="tx1"/>
                </a:solidFill>
              </a:rPr>
              <a:t>на лице </a:t>
            </a:r>
            <a:r>
              <a:rPr lang="ru-RU" sz="2200" dirty="0" smtClean="0">
                <a:solidFill>
                  <a:schemeClr val="tx1"/>
                </a:solidFill>
              </a:rPr>
              <a:t>меняя цвет </a:t>
            </a:r>
            <a:r>
              <a:rPr lang="ru-RU" sz="2200" dirty="0">
                <a:solidFill>
                  <a:schemeClr val="tx1"/>
                </a:solidFill>
              </a:rPr>
              <a:t>кожи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566" y="1642107"/>
            <a:ext cx="6937849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0700" y="406111"/>
            <a:ext cx="8358151" cy="66283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Приступаем к гримированию.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Наносим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питательный крем на лицо.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408" y="1192984"/>
            <a:ext cx="6748529" cy="54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5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2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1831" y="1512812"/>
            <a:ext cx="7225048" cy="5023215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120700" y="406111"/>
            <a:ext cx="8358151" cy="662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Наносим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лицо основу - тональный крем, с помощью поролонового спонжа или кисти.</a:t>
            </a:r>
          </a:p>
        </p:txBody>
      </p:sp>
    </p:spTree>
    <p:extLst>
      <p:ext uri="{BB962C8B-B14F-4D97-AF65-F5344CB8AC3E}">
        <p14:creationId xmlns:p14="http://schemas.microsoft.com/office/powerpoint/2010/main" val="333710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3553" y="2559435"/>
            <a:ext cx="4714291" cy="3535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6206" y="2168181"/>
            <a:ext cx="4894272" cy="4138246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120700" y="270457"/>
            <a:ext cx="9233914" cy="1197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рисуем всё что мы захотим, точнее то что нам нужно для роли актёра. В данном случае мы хотим состарить наших актёров и будем рисовать им морщинки. На слайде смотрим где должны располагаться морщинки и складочки.</a:t>
            </a:r>
          </a:p>
        </p:txBody>
      </p:sp>
    </p:spTree>
    <p:extLst>
      <p:ext uri="{BB962C8B-B14F-4D97-AF65-F5344CB8AC3E}">
        <p14:creationId xmlns:p14="http://schemas.microsoft.com/office/powerpoint/2010/main" val="201722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54266" y="2800397"/>
            <a:ext cx="4114798" cy="3086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4033" y="2582137"/>
            <a:ext cx="4276378" cy="3522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79498" y="2840588"/>
            <a:ext cx="4114799" cy="300571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120700" y="689447"/>
            <a:ext cx="8358151" cy="662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вокруг глаз и другие впадины немного затемняем черным карандашом и растушёвываем.</a:t>
            </a:r>
          </a:p>
        </p:txBody>
      </p:sp>
    </p:spTree>
    <p:extLst>
      <p:ext uri="{BB962C8B-B14F-4D97-AF65-F5344CB8AC3E}">
        <p14:creationId xmlns:p14="http://schemas.microsoft.com/office/powerpoint/2010/main" val="391202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01071" y="2688987"/>
            <a:ext cx="4760808" cy="3505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2332" y="2859660"/>
            <a:ext cx="4633229" cy="3163935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120700" y="689447"/>
            <a:ext cx="8358151" cy="662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рисуем тёмные полоски -морщинки косметическим карандашом – чёрным или коричневым.</a:t>
            </a:r>
          </a:p>
        </p:txBody>
      </p:sp>
    </p:spTree>
    <p:extLst>
      <p:ext uri="{BB962C8B-B14F-4D97-AF65-F5344CB8AC3E}">
        <p14:creationId xmlns:p14="http://schemas.microsoft.com/office/powerpoint/2010/main" val="142081629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168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Aharoni</vt:lpstr>
      <vt:lpstr>Arial</vt:lpstr>
      <vt:lpstr>Trebuchet MS</vt:lpstr>
      <vt:lpstr>Wingdings 3</vt:lpstr>
      <vt:lpstr>Грань</vt:lpstr>
      <vt:lpstr>1_Грань</vt:lpstr>
      <vt:lpstr>Театральный ГРИМ</vt:lpstr>
      <vt:lpstr>Грим – искусство изменения внешности актёра, с помощью гримировальных красок, пластических и волосяных наклеек, парика, причёски и тд.</vt:lpstr>
      <vt:lpstr>Выполняем грим «состаривание»  живописным методом. Используем краски, для имитации объёма, нужные впадины и выпуклости просто рисуем на лице меняя цвет кожи.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ГРИМ</dc:title>
  <dc:creator>Владислав Бондарь</dc:creator>
  <cp:lastModifiedBy>Владислав Бондарь</cp:lastModifiedBy>
  <cp:revision>12</cp:revision>
  <dcterms:created xsi:type="dcterms:W3CDTF">2015-12-02T02:28:35Z</dcterms:created>
  <dcterms:modified xsi:type="dcterms:W3CDTF">2015-12-06T06:16:31Z</dcterms:modified>
</cp:coreProperties>
</file>