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0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6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A6D3C4-1935-4E1D-A2C6-FE1B673A67F2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1541EF-9E64-4DB7-9227-24C64C70030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541EF-9E64-4DB7-9227-24C64C700307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8BA99-B53C-4C1E-A22A-C6AFEFA5F3C6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36FB-57DA-4436-9D18-2725F2920D7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8BA99-B53C-4C1E-A22A-C6AFEFA5F3C6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36FB-57DA-4436-9D18-2725F2920D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8BA99-B53C-4C1E-A22A-C6AFEFA5F3C6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36FB-57DA-4436-9D18-2725F2920D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8BA99-B53C-4C1E-A22A-C6AFEFA5F3C6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36FB-57DA-4436-9D18-2725F2920D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8BA99-B53C-4C1E-A22A-C6AFEFA5F3C6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36FB-57DA-4436-9D18-2725F2920D7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8BA99-B53C-4C1E-A22A-C6AFEFA5F3C6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36FB-57DA-4436-9D18-2725F2920D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8BA99-B53C-4C1E-A22A-C6AFEFA5F3C6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36FB-57DA-4436-9D18-2725F2920D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8BA99-B53C-4C1E-A22A-C6AFEFA5F3C6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36FB-57DA-4436-9D18-2725F2920D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8BA99-B53C-4C1E-A22A-C6AFEFA5F3C6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36FB-57DA-4436-9D18-2725F2920D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8BA99-B53C-4C1E-A22A-C6AFEFA5F3C6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C36FB-57DA-4436-9D18-2725F2920D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8BA99-B53C-4C1E-A22A-C6AFEFA5F3C6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13C36FB-57DA-4436-9D18-2725F2920D7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3C8BA99-B53C-4C1E-A22A-C6AFEFA5F3C6}" type="datetimeFigureOut">
              <a:rPr lang="ru-RU" smtClean="0"/>
              <a:t>03.04.2014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13C36FB-57DA-4436-9D18-2725F2920D7F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1214422"/>
            <a:ext cx="72866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 </a:t>
            </a:r>
          </a:p>
          <a:p>
            <a:pPr algn="ctr"/>
            <a:r>
              <a:rPr lang="ru-RU" sz="36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творческих способностей</a:t>
            </a:r>
          </a:p>
          <a:p>
            <a:pPr algn="ctr"/>
            <a:r>
              <a:rPr lang="ru-RU" sz="36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уроках литературы</a:t>
            </a:r>
            <a:endParaRPr lang="ru-RU" sz="36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57818" y="4429132"/>
            <a:ext cx="332975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Учитель русского языка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литературы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Бабанина Н.В.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71934" y="6286520"/>
            <a:ext cx="8386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2013г.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14546" y="928670"/>
            <a:ext cx="52864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Урок литературы-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     особенный урок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00166" y="2857496"/>
            <a:ext cx="77422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Развивает душу, интеллект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Учит  чувствовать, понимать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Помогает разобраться в окружающем мире,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найти в нем свое место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rafalchuk.ippk.ru/images/stories/star/1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71538" y="1071546"/>
            <a:ext cx="700092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 предлагают нам учебные пособия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под редакцией Г.И.Беленького.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10" y="2643182"/>
            <a:ext cx="31432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Традиционные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творческие задания: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сочинения(на выбор 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несколько тем)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нарисуй иллюстрацию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продолжи рассказ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628" y="2643182"/>
            <a:ext cx="322633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Новые типы заданий: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размышляй о прочитанном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приглашаем в библиотеку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проектные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задания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43f58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786582">
            <a:off x="2927458" y="3455994"/>
            <a:ext cx="1809794" cy="2714692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2" name="TextBox 1"/>
          <p:cNvSpPr txBox="1"/>
          <p:nvPr/>
        </p:nvSpPr>
        <p:spPr>
          <a:xfrm>
            <a:off x="857224" y="571480"/>
            <a:ext cx="7138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Задания на развитие творчества учащихся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1142984"/>
            <a:ext cx="364333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5-6 классы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адания по выбору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адания для работы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парах,в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группах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(передайте при чтении характер героев и(!)их изменившиеся взаимоотношения)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сочини продолжение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29190" y="1142984"/>
            <a:ext cx="3857652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7-8 классы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Прочитай рассказ глазами цензора. Какие эпизоды тебе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Покажутся опасными? Почему?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Какие слайды ты бы разработал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мультимедийной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презентации по этому произведению?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Представь, что происходит в городе после приезда настоящего ревизора.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Проектные задания для совместной работы(проведите конкурс на лучшее прочтение рассказов В.Шукшина)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1314849923_74641069_darovanie_ru_scoliniki_02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243086">
            <a:off x="465949" y="4323609"/>
            <a:ext cx="2214558" cy="2214558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86182" y="714356"/>
            <a:ext cx="18966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Развиваю: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1225689"/>
            <a:ext cx="400052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Воображение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(в 5-6 классах)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Рассказ от имени героя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Сочини сказку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Сочини стихотворение(по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заданной рифме или словам - при изучении размеров)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Задай вопрос герою(другу,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товарищу)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Придумай загадку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бы ты был…, как бы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поступил?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Продолжи историю от лица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героя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29190" y="1285860"/>
            <a:ext cx="385765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Дивергентное мышление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(в 7-8 классах)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Дивергентное мышление - особый вид мышления, который предполагает ,что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 один и тот же вопрос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ожет быть множество одинаково правильных и равноправных ответов.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00298" y="785794"/>
            <a:ext cx="43561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Новые технологии</a:t>
            </a:r>
          </a:p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овременного урока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85786" y="2714620"/>
            <a:ext cx="3500462" cy="127159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643174" y="4286256"/>
            <a:ext cx="3714776" cy="13430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86314" y="2714620"/>
            <a:ext cx="3357586" cy="127159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14348" y="2928934"/>
            <a:ext cx="357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Технология </a:t>
            </a:r>
          </a:p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роблемного  диалога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86314" y="2928934"/>
            <a:ext cx="32861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Технология продуктивного чтения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7488" y="4714884"/>
            <a:ext cx="34213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Технология оценивания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3714744" y="1928802"/>
            <a:ext cx="484632" cy="978408"/>
          </a:xfrm>
          <a:prstGeom prst="downArrow">
            <a:avLst/>
          </a:prstGeom>
          <a:gradFill>
            <a:gsLst>
              <a:gs pos="0">
                <a:schemeClr val="bg2">
                  <a:tint val="40000"/>
                  <a:satMod val="350000"/>
                </a:schemeClr>
              </a:gs>
              <a:gs pos="40000">
                <a:schemeClr val="bg2">
                  <a:tint val="45000"/>
                  <a:shade val="99000"/>
                  <a:satMod val="350000"/>
                </a:schemeClr>
              </a:gs>
              <a:gs pos="100000">
                <a:schemeClr val="bg2">
                  <a:shade val="20000"/>
                  <a:satMod val="255000"/>
                </a:schemeClr>
              </a:gs>
            </a:gsLst>
            <a:path path="circle">
              <a:fillToRect l="50000" t="-80000" r="50000" b="18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4929190" y="1928802"/>
            <a:ext cx="484632" cy="978408"/>
          </a:xfrm>
          <a:prstGeom prst="downArrow">
            <a:avLst/>
          </a:prstGeom>
          <a:gradFill>
            <a:gsLst>
              <a:gs pos="0">
                <a:schemeClr val="bg2">
                  <a:tint val="40000"/>
                  <a:satMod val="350000"/>
                </a:schemeClr>
              </a:gs>
              <a:gs pos="40000">
                <a:schemeClr val="bg2">
                  <a:tint val="45000"/>
                  <a:shade val="99000"/>
                  <a:satMod val="350000"/>
                </a:schemeClr>
              </a:gs>
              <a:gs pos="100000">
                <a:schemeClr val="bg2">
                  <a:shade val="20000"/>
                  <a:satMod val="255000"/>
                </a:schemeClr>
              </a:gs>
            </a:gsLst>
            <a:path path="circle">
              <a:fillToRect l="50000" t="-80000" r="50000" b="18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4286248" y="3500438"/>
            <a:ext cx="484632" cy="978408"/>
          </a:xfrm>
          <a:prstGeom prst="downArrow">
            <a:avLst/>
          </a:prstGeom>
          <a:gradFill>
            <a:gsLst>
              <a:gs pos="0">
                <a:schemeClr val="bg2">
                  <a:tint val="40000"/>
                  <a:satMod val="350000"/>
                </a:schemeClr>
              </a:gs>
              <a:gs pos="40000">
                <a:schemeClr val="bg2">
                  <a:tint val="45000"/>
                  <a:shade val="99000"/>
                  <a:satMod val="350000"/>
                </a:schemeClr>
              </a:gs>
              <a:gs pos="100000">
                <a:schemeClr val="bg2">
                  <a:shade val="20000"/>
                  <a:satMod val="255000"/>
                </a:schemeClr>
              </a:gs>
            </a:gsLst>
            <a:path path="circle">
              <a:fillToRect l="50000" t="-80000" r="50000" b="18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71670" y="1428736"/>
            <a:ext cx="61564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Урок должен быть интересным!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16815-11_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298" y="2786058"/>
            <a:ext cx="4555628" cy="3701448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106</TotalTime>
  <Words>261</Words>
  <Application>Microsoft Office PowerPoint</Application>
  <PresentationFormat>Экран (4:3)</PresentationFormat>
  <Paragraphs>71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12</cp:revision>
  <dcterms:created xsi:type="dcterms:W3CDTF">2014-04-03T04:03:15Z</dcterms:created>
  <dcterms:modified xsi:type="dcterms:W3CDTF">2014-04-03T05:49:39Z</dcterms:modified>
</cp:coreProperties>
</file>