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6D3C4-1935-4E1D-A2C6-FE1B673A67F2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541EF-9E64-4DB7-9227-24C64C7003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541EF-9E64-4DB7-9227-24C64C70030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8BA99-B53C-4C1E-A22A-C6AFEFA5F3C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C36FB-57DA-4436-9D18-2725F2920D7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творческих способностей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уроках литературы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8" y="4429132"/>
            <a:ext cx="33297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русского языка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литературы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Бабанина Н.В.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6286520"/>
            <a:ext cx="83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928670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 литературы-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особенный урок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857496"/>
            <a:ext cx="7742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Развивает душу, интеллект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  чувствовать, понимать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разобраться в окружающем мире,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найти в нем свое место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rafalchuk.ippk.ru/images/stories/star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071546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предлагают нам учебные пособия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 редакцией Г.И.Беленького.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643182"/>
            <a:ext cx="3143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Традиционные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творческие задания: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сочинения(на выбор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несколько тем)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нарисуй иллюстрацию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 рассказ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643182"/>
            <a:ext cx="32263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Новые типы заданий: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размышляй о прочитанном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приглашаем в библиотеку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проектные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3f58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6582">
            <a:off x="2927458" y="3455994"/>
            <a:ext cx="1809794" cy="271469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extBox 1"/>
          <p:cNvSpPr txBox="1"/>
          <p:nvPr/>
        </p:nvSpPr>
        <p:spPr>
          <a:xfrm>
            <a:off x="857224" y="571480"/>
            <a:ext cx="7138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Задания на развитие творчества учащихся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3643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5-6 классы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адания по выбору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адания для работы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парах,в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(передайте при чтении характер героев и(!)их изменившиеся взаимоотношения)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сочини продолжение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1142984"/>
            <a:ext cx="38576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7-8 классы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Прочитай рассказ глазами цензора. Какие эпизоды тебе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Покажутся опасными? Почему?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слайды ты бы разработал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презентации по этому произведению?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Представь, что происходит в городе после приезда настоящего ревизора.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Проектные задания для совместной работы(проведите конкурс на лучшее прочтение рассказов В.Шукшина)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14849923_74641069_darovanie_ru_scoliniki_0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243086">
            <a:off x="465949" y="4323609"/>
            <a:ext cx="2214558" cy="221455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71435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25689"/>
            <a:ext cx="4000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Воображение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 5-6 классах)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 от имени героя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Сочини сказку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Сочини стихотворение(по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заданной рифме или словам - при изучении размеров)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Задай вопрос герою(другу,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товарищу)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Придумай загадку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бы ты был…, как бы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поступил?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 историю от лица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героя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1285860"/>
            <a:ext cx="38576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Дивергентное мышление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 7-8 классах)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Дивергентное мышление - особый вид мышления, который предполагает ,что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один и тот же вопрос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ожет быть множество одинаково правильных и равноправных ответов.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785794"/>
            <a:ext cx="4356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Новые технологии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овременного урока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2714620"/>
            <a:ext cx="3500462" cy="1271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4286256"/>
            <a:ext cx="3714776" cy="13430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2714620"/>
            <a:ext cx="3357586" cy="1271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292893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роблемного  диалога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292893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продуктивного чтения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4714884"/>
            <a:ext cx="3421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714744" y="1928802"/>
            <a:ext cx="484632" cy="978408"/>
          </a:xfrm>
          <a:prstGeom prst="downArrow">
            <a:avLst/>
          </a:prstGeom>
          <a:gradFill>
            <a:gsLst>
              <a:gs pos="0">
                <a:schemeClr val="bg2">
                  <a:tint val="40000"/>
                  <a:satMod val="35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929190" y="1928802"/>
            <a:ext cx="484632" cy="978408"/>
          </a:xfrm>
          <a:prstGeom prst="downArrow">
            <a:avLst/>
          </a:prstGeom>
          <a:gradFill>
            <a:gsLst>
              <a:gs pos="0">
                <a:schemeClr val="bg2">
                  <a:tint val="40000"/>
                  <a:satMod val="35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3500438"/>
            <a:ext cx="484632" cy="978408"/>
          </a:xfrm>
          <a:prstGeom prst="downArrow">
            <a:avLst/>
          </a:prstGeom>
          <a:gradFill>
            <a:gsLst>
              <a:gs pos="0">
                <a:schemeClr val="bg2">
                  <a:tint val="40000"/>
                  <a:satMod val="350000"/>
                </a:schemeClr>
              </a:gs>
              <a:gs pos="40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2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1428736"/>
            <a:ext cx="6156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Урок должен быть интересным!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6815-11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86058"/>
            <a:ext cx="4555628" cy="370144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261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2014-04-03T04:03:15Z</dcterms:created>
  <dcterms:modified xsi:type="dcterms:W3CDTF">2014-04-03T05:49:39Z</dcterms:modified>
</cp:coreProperties>
</file>