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7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1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3260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632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0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85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32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95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805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85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749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5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687A7-A0C6-4D7C-88D2-F08844670E85}" type="datetimeFigureOut">
              <a:rPr lang="ru-RU" smtClean="0"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4727F-EC60-488A-9E8D-2E53D7BC43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27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6161" y="644692"/>
            <a:ext cx="10040203" cy="3913660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урока:</a:t>
            </a:r>
            <a:br>
              <a:rPr lang="ru-RU" sz="7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городе богини Афины</a:t>
            </a:r>
            <a:endParaRPr lang="ru-RU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33182" y="5581934"/>
            <a:ext cx="9144000" cy="822278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истории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№114» г. Барнаула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Юркин В.Ю.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31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722" y="665376"/>
            <a:ext cx="8760726" cy="1325563"/>
          </a:xfrm>
        </p:spPr>
        <p:txBody>
          <a:bodyPr>
            <a:normAutofit/>
          </a:bodyPr>
          <a:lstStyle/>
          <a:p>
            <a:pPr algn="ctr"/>
            <a:r>
              <a:rPr lang="ru-RU" sz="8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«Телеграмма»</a:t>
            </a:r>
            <a:endParaRPr lang="ru-RU" sz="8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05335" y="3351579"/>
            <a:ext cx="9648967" cy="21199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напишите самое важное, что уяснили на уроке с пожеланиями соседу по парте и отправьте (обменяйтесь).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45548">
            <a:off x="429167" y="982904"/>
            <a:ext cx="3428550" cy="259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i="1" spc="-1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гаванях афинского порта Пирей</a:t>
            </a:r>
            <a:r>
              <a:rPr lang="ru-RU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764" y="1511725"/>
            <a:ext cx="11450471" cy="4930017"/>
          </a:xfrm>
        </p:spPr>
        <p:txBody>
          <a:bodyPr>
            <a:noAutofit/>
          </a:bodyPr>
          <a:lstStyle/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Что такое порт?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 выглядел порт Пирей?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Из каких стран приходили корабли в афинский порт? Какие товары они с собой привозили?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Какие категории населения мы могли бы встретить в порту? Сравните их общественное положение и экономическое положение. </a:t>
            </a:r>
          </a:p>
          <a:p>
            <a:r>
              <a:rPr lang="ru-RU" sz="32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Сопоставьте заработки свободных афинян с ценами на рабов (с. 166 учебника). Как вы думаете, все ли афиняне владели рабами.</a:t>
            </a:r>
          </a:p>
        </p:txBody>
      </p:sp>
    </p:spTree>
    <p:extLst>
      <p:ext uri="{BB962C8B-B14F-4D97-AF65-F5344CB8AC3E}">
        <p14:creationId xmlns:p14="http://schemas.microsoft.com/office/powerpoint/2010/main" val="313160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024" y="407750"/>
            <a:ext cx="10835185" cy="2787508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Афиняне говорили: «Если ты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был в Афинах и не восторгался ими, то ты осел!» </a:t>
            </a:r>
            <a: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024" y="4936295"/>
            <a:ext cx="11409528" cy="1323834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жители Афин гордились своим городом и считали его одним из самых прекрасных городов в мире?</a:t>
            </a:r>
            <a:endParaRPr lang="ru-RU" sz="3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5389" y="1801504"/>
            <a:ext cx="2600325" cy="313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мы можем разгадать эту тайну?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1282" y="4612942"/>
            <a:ext cx="8447964" cy="2033517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6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Совершить экскурсию в древний город Афины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36728" y="2568053"/>
            <a:ext cx="10917072" cy="9940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ru-RU" sz="48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Познакомиться с городом Афины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349922" y="3384645"/>
            <a:ext cx="1433015" cy="1378424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82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i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Задание: </a:t>
            </a:r>
            <a:endParaRPr lang="ru-RU" sz="7200" b="1" i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5910" y="2071285"/>
            <a:ext cx="1131399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материал учебника (параграф №37)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составить маршрут экскурсии по карте Афин,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описать достопримечательности древних Афин,  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 сочинить историю о том, как ученики 5 класса попали в древнюю Грецию.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793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312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составления маршрута экскурсии  по городу Афины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5079" y="4792222"/>
            <a:ext cx="3273432" cy="18413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750" y="1690688"/>
            <a:ext cx="2425819" cy="21007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17" y="2095059"/>
            <a:ext cx="2843283" cy="2274626"/>
          </a:xfrm>
          <a:prstGeom prst="rect">
            <a:avLst/>
          </a:prstGeom>
        </p:spPr>
      </p:pic>
      <p:pic>
        <p:nvPicPr>
          <p:cNvPr id="1026" name="Picture 2" descr="http://img3.proshkolu.ru/content/media/pic/std/2000000/1381000/1380486-c63e40424b80037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2" y="4233207"/>
            <a:ext cx="2405332" cy="226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Выгнутая вверх стрелка 7"/>
          <p:cNvSpPr/>
          <p:nvPr/>
        </p:nvSpPr>
        <p:spPr>
          <a:xfrm rot="18411806">
            <a:off x="1177764" y="2667695"/>
            <a:ext cx="1891046" cy="1066909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497246">
            <a:off x="5650173" y="2741078"/>
            <a:ext cx="2347415" cy="684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право стрелка 9"/>
          <p:cNvSpPr/>
          <p:nvPr/>
        </p:nvSpPr>
        <p:spPr>
          <a:xfrm rot="1854183">
            <a:off x="8863747" y="4588874"/>
            <a:ext cx="1023582" cy="215956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400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5453" y="146761"/>
            <a:ext cx="10515600" cy="9996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Фразы для описания экскурсии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7073" y="1335847"/>
            <a:ext cx="11532359" cy="5385676"/>
          </a:xfrm>
        </p:spPr>
        <p:txBody>
          <a:bodyPr>
            <a:noAutofit/>
          </a:bodyPr>
          <a:lstStyle/>
          <a:p>
            <a:r>
              <a:rPr lang="ru-RU" sz="3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Позвольте поприветствовать вас в прекрасном </a:t>
            </a:r>
          </a:p>
          <a:p>
            <a:pPr marL="0" indent="0">
              <a:buNone/>
            </a:pPr>
            <a:r>
              <a:rPr lang="ru-RU" sz="3600" b="0" i="1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городе …;</a:t>
            </a:r>
            <a:endParaRPr lang="ru-RU" sz="3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перед нами находится знаменитый (</a:t>
            </a:r>
            <a:r>
              <a:rPr lang="ru-RU" sz="36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ая</a:t>
            </a:r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r>
              <a:rPr lang="ru-RU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Справа (слева) от нас вы можете видеть …;</a:t>
            </a:r>
          </a:p>
          <a:p>
            <a:r>
              <a:rPr lang="ru-RU" sz="3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мы пройдем …;</a:t>
            </a:r>
          </a:p>
          <a:p>
            <a:r>
              <a:rPr lang="ru-RU" sz="3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осмотрим еще один интересный        памятник - …;</a:t>
            </a:r>
          </a:p>
          <a:p>
            <a:r>
              <a:rPr lang="ru-RU" sz="3600" b="0" i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Прошу обратить внимание на памятник, расположенный рядом…</a:t>
            </a:r>
            <a:endParaRPr lang="ru-RU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0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41696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Экскурсия по городу Афины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5" y="1610436"/>
            <a:ext cx="11859905" cy="5247564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76867" y="668740"/>
            <a:ext cx="10515600" cy="9416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(каждая группа представляет свою экскурсию)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511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  <a:endParaRPr lang="ru-RU" sz="8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784143"/>
            <a:ext cx="10515600" cy="33928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 №37, пересказ, вопрос №3 письменно.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83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276</Words>
  <Application>Microsoft Office PowerPoint</Application>
  <PresentationFormat>Широкоэкранный</PresentationFormat>
  <Paragraphs>34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Тема урока:  В городе богини Афины</vt:lpstr>
      <vt:lpstr>«В гаванях афинского порта Пирей» </vt:lpstr>
      <vt:lpstr>Афиняне говорили: «Если ты был в Афинах и не восторгался ими, то ты осел!»  </vt:lpstr>
      <vt:lpstr>Как мы можем разгадать эту тайну?</vt:lpstr>
      <vt:lpstr>Задание: </vt:lpstr>
      <vt:lpstr>Примеры составления маршрута экскурсии  по городу Афины</vt:lpstr>
      <vt:lpstr>Фразы для описания экскурсии</vt:lpstr>
      <vt:lpstr>Экскурсия по городу Афины</vt:lpstr>
      <vt:lpstr>Домашнее задание</vt:lpstr>
      <vt:lpstr>«Телеграмма»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урока:  В городе богини Афины</dc:title>
  <dc:creator>Иришка</dc:creator>
  <cp:lastModifiedBy>Иришка</cp:lastModifiedBy>
  <cp:revision>17</cp:revision>
  <dcterms:created xsi:type="dcterms:W3CDTF">2015-12-06T14:56:57Z</dcterms:created>
  <dcterms:modified xsi:type="dcterms:W3CDTF">2015-12-06T17:26:58Z</dcterms:modified>
</cp:coreProperties>
</file>